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9"/>
  </p:notesMasterIdLst>
  <p:sldIdLst>
    <p:sldId id="256" r:id="rId2"/>
    <p:sldId id="257" r:id="rId3"/>
    <p:sldId id="258" r:id="rId4"/>
    <p:sldId id="259" r:id="rId5"/>
    <p:sldId id="272" r:id="rId6"/>
    <p:sldId id="277" r:id="rId7"/>
    <p:sldId id="260" r:id="rId8"/>
    <p:sldId id="266" r:id="rId9"/>
    <p:sldId id="275" r:id="rId10"/>
    <p:sldId id="261" r:id="rId11"/>
    <p:sldId id="278" r:id="rId12"/>
    <p:sldId id="279" r:id="rId13"/>
    <p:sldId id="262" r:id="rId14"/>
    <p:sldId id="280" r:id="rId15"/>
    <p:sldId id="265" r:id="rId16"/>
    <p:sldId id="281" r:id="rId17"/>
    <p:sldId id="282" r:id="rId18"/>
    <p:sldId id="263" r:id="rId19"/>
    <p:sldId id="270" r:id="rId20"/>
    <p:sldId id="293" r:id="rId21"/>
    <p:sldId id="290" r:id="rId22"/>
    <p:sldId id="264" r:id="rId23"/>
    <p:sldId id="283" r:id="rId24"/>
    <p:sldId id="267" r:id="rId25"/>
    <p:sldId id="284" r:id="rId26"/>
    <p:sldId id="287" r:id="rId27"/>
    <p:sldId id="268" r:id="rId28"/>
    <p:sldId id="285" r:id="rId29"/>
    <p:sldId id="276" r:id="rId30"/>
    <p:sldId id="288" r:id="rId31"/>
    <p:sldId id="269" r:id="rId32"/>
    <p:sldId id="291" r:id="rId33"/>
    <p:sldId id="271" r:id="rId34"/>
    <p:sldId id="286" r:id="rId35"/>
    <p:sldId id="273" r:id="rId36"/>
    <p:sldId id="274" r:id="rId37"/>
    <p:sldId id="292"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002"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5F2918-C1FB-4EEE-9BFD-EDD359C47D52}" type="datetimeFigureOut">
              <a:rPr lang="en-US" smtClean="0"/>
              <a:pPr/>
              <a:t>3/8/2014</a:t>
            </a:fld>
            <a:endParaRPr lang="en-Z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788ED3-FFB5-4027-A3A0-8D9DF03758EF}" type="slidenum">
              <a:rPr lang="en-ZA" smtClean="0"/>
              <a:pPr/>
              <a:t>‹#›</a:t>
            </a:fld>
            <a:endParaRPr lang="en-ZA"/>
          </a:p>
        </p:txBody>
      </p:sp>
    </p:spTree>
    <p:extLst>
      <p:ext uri="{BB962C8B-B14F-4D97-AF65-F5344CB8AC3E}">
        <p14:creationId xmlns:p14="http://schemas.microsoft.com/office/powerpoint/2010/main" xmlns="" val="35154377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ZA" dirty="0" smtClean="0"/>
              <a:t>Wonderful influence to actually make people leave their job to a job they don't</a:t>
            </a:r>
            <a:r>
              <a:rPr lang="en-ZA" baseline="0" dirty="0" smtClean="0"/>
              <a:t> know, what a skill!</a:t>
            </a:r>
            <a:endParaRPr lang="en-ZA" dirty="0"/>
          </a:p>
        </p:txBody>
      </p:sp>
      <p:sp>
        <p:nvSpPr>
          <p:cNvPr id="4" name="Slide Number Placeholder 3"/>
          <p:cNvSpPr>
            <a:spLocks noGrp="1"/>
          </p:cNvSpPr>
          <p:nvPr>
            <p:ph type="sldNum" sz="quarter" idx="10"/>
          </p:nvPr>
        </p:nvSpPr>
        <p:spPr/>
        <p:txBody>
          <a:bodyPr/>
          <a:lstStyle/>
          <a:p>
            <a:fld id="{E4788ED3-FFB5-4027-A3A0-8D9DF03758EF}" type="slidenum">
              <a:rPr lang="en-ZA" smtClean="0"/>
              <a:pPr/>
              <a:t>4</a:t>
            </a:fld>
            <a:endParaRPr lang="en-Z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E4788ED3-FFB5-4027-A3A0-8D9DF03758EF}" type="slidenum">
              <a:rPr lang="en-ZA" smtClean="0"/>
              <a:pPr/>
              <a:t>9</a:t>
            </a:fld>
            <a:endParaRPr lang="en-ZA"/>
          </a:p>
        </p:txBody>
      </p:sp>
    </p:spTree>
    <p:extLst>
      <p:ext uri="{BB962C8B-B14F-4D97-AF65-F5344CB8AC3E}">
        <p14:creationId xmlns:p14="http://schemas.microsoft.com/office/powerpoint/2010/main" xmlns="" val="41283508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E4788ED3-FFB5-4027-A3A0-8D9DF03758EF}" type="slidenum">
              <a:rPr lang="en-ZA" smtClean="0"/>
              <a:pPr/>
              <a:t>13</a:t>
            </a:fld>
            <a:endParaRPr lang="en-Z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ZA" dirty="0" smtClean="0"/>
              <a:t>A leader’s prayer tell you more about the</a:t>
            </a:r>
            <a:r>
              <a:rPr lang="en-ZA" baseline="0" dirty="0" smtClean="0"/>
              <a:t> leader. It reveals more his or her commitment </a:t>
            </a:r>
            <a:r>
              <a:rPr lang="en-ZA" baseline="0" smtClean="0"/>
              <a:t>and concerns</a:t>
            </a:r>
            <a:endParaRPr lang="en-ZA"/>
          </a:p>
        </p:txBody>
      </p:sp>
      <p:sp>
        <p:nvSpPr>
          <p:cNvPr id="4" name="Slide Number Placeholder 3"/>
          <p:cNvSpPr>
            <a:spLocks noGrp="1"/>
          </p:cNvSpPr>
          <p:nvPr>
            <p:ph type="sldNum" sz="quarter" idx="10"/>
          </p:nvPr>
        </p:nvSpPr>
        <p:spPr/>
        <p:txBody>
          <a:bodyPr/>
          <a:lstStyle/>
          <a:p>
            <a:fld id="{E4788ED3-FFB5-4027-A3A0-8D9DF03758EF}" type="slidenum">
              <a:rPr lang="en-ZA" smtClean="0"/>
              <a:pPr/>
              <a:t>33</a:t>
            </a:fld>
            <a:endParaRPr lang="en-Z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2C514D0-CBF9-4F4A-B464-27F0BB55AA85}" type="datetime1">
              <a:rPr lang="en-US" smtClean="0"/>
              <a:pPr/>
              <a:t>3/8/2014</a:t>
            </a:fld>
            <a:endParaRPr lang="en-ZA"/>
          </a:p>
        </p:txBody>
      </p:sp>
      <p:sp>
        <p:nvSpPr>
          <p:cNvPr id="19" name="Footer Placeholder 18"/>
          <p:cNvSpPr>
            <a:spLocks noGrp="1"/>
          </p:cNvSpPr>
          <p:nvPr>
            <p:ph type="ftr" sz="quarter" idx="11"/>
          </p:nvPr>
        </p:nvSpPr>
        <p:spPr/>
        <p:txBody>
          <a:bodyPr/>
          <a:lstStyle/>
          <a:p>
            <a:endParaRPr lang="en-ZA"/>
          </a:p>
        </p:txBody>
      </p:sp>
      <p:sp>
        <p:nvSpPr>
          <p:cNvPr id="27" name="Slide Number Placeholder 26"/>
          <p:cNvSpPr>
            <a:spLocks noGrp="1"/>
          </p:cNvSpPr>
          <p:nvPr>
            <p:ph type="sldNum" sz="quarter" idx="12"/>
          </p:nvPr>
        </p:nvSpPr>
        <p:spPr/>
        <p:txBody>
          <a:bodyPr/>
          <a:lstStyle/>
          <a:p>
            <a:fld id="{6E57A347-5ACE-4DFF-881C-B9839CF2C5A9}" type="slidenum">
              <a:rPr lang="en-ZA" smtClean="0"/>
              <a:pPr/>
              <a:t>‹#›</a:t>
            </a:fld>
            <a:endParaRPr lang="en-Z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247AF76-2953-4070-ADB7-169D661F6D1B}" type="datetime1">
              <a:rPr lang="en-US" smtClean="0"/>
              <a:pPr/>
              <a:t>3/8/2014</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6E57A347-5ACE-4DFF-881C-B9839CF2C5A9}" type="slidenum">
              <a:rPr lang="en-ZA" smtClean="0"/>
              <a:pPr/>
              <a:t>‹#›</a:t>
            </a:fld>
            <a:endParaRPr lang="en-Z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7F05F2F-27DE-4224-9230-2F68DB9F7968}" type="datetime1">
              <a:rPr lang="en-US" smtClean="0"/>
              <a:pPr/>
              <a:t>3/8/2014</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6E57A347-5ACE-4DFF-881C-B9839CF2C5A9}" type="slidenum">
              <a:rPr lang="en-ZA" smtClean="0"/>
              <a:pPr/>
              <a:t>‹#›</a:t>
            </a:fld>
            <a:endParaRPr lang="en-Z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8C96BA1-6408-4A3A-9549-C844A1C1E3C3}" type="datetime1">
              <a:rPr lang="en-US" smtClean="0"/>
              <a:pPr/>
              <a:t>3/8/2014</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6E57A347-5ACE-4DFF-881C-B9839CF2C5A9}" type="slidenum">
              <a:rPr lang="en-ZA" smtClean="0"/>
              <a:pPr/>
              <a:t>‹#›</a:t>
            </a:fld>
            <a:endParaRPr lang="en-Z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D110B67-2152-47EF-BF3D-5F07A66F5B5A}" type="datetime1">
              <a:rPr lang="en-US" smtClean="0"/>
              <a:pPr/>
              <a:t>3/8/2014</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6E57A347-5ACE-4DFF-881C-B9839CF2C5A9}" type="slidenum">
              <a:rPr lang="en-ZA" smtClean="0"/>
              <a:pPr/>
              <a:t>‹#›</a:t>
            </a:fld>
            <a:endParaRPr lang="en-Z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776B167-097C-4C54-BFCB-D887FE2E7F8C}" type="datetime1">
              <a:rPr lang="en-US" smtClean="0"/>
              <a:pPr/>
              <a:t>3/8/2014</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6E57A347-5ACE-4DFF-881C-B9839CF2C5A9}" type="slidenum">
              <a:rPr lang="en-ZA" smtClean="0"/>
              <a:pPr/>
              <a:t>‹#›</a:t>
            </a:fld>
            <a:endParaRPr lang="en-Z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59DFD2D-71F2-4457-88E7-2C23F45F5F57}" type="datetime1">
              <a:rPr lang="en-US" smtClean="0"/>
              <a:pPr/>
              <a:t>3/8/2014</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6E57A347-5ACE-4DFF-881C-B9839CF2C5A9}" type="slidenum">
              <a:rPr lang="en-ZA" smtClean="0"/>
              <a:pPr/>
              <a:t>‹#›</a:t>
            </a:fld>
            <a:endParaRPr lang="en-Z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BAB0192-54B8-407C-8D71-005A8FDFF7B4}" type="datetime1">
              <a:rPr lang="en-US" smtClean="0"/>
              <a:pPr/>
              <a:t>3/8/2014</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6E57A347-5ACE-4DFF-881C-B9839CF2C5A9}" type="slidenum">
              <a:rPr lang="en-ZA" smtClean="0"/>
              <a:pPr/>
              <a:t>‹#›</a:t>
            </a:fld>
            <a:endParaRPr lang="en-Z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A3BCD3-68D5-45D2-ACAE-F8D21B780526}" type="datetime1">
              <a:rPr lang="en-US" smtClean="0"/>
              <a:pPr/>
              <a:t>3/8/2014</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6E57A347-5ACE-4DFF-881C-B9839CF2C5A9}" type="slidenum">
              <a:rPr lang="en-ZA" smtClean="0"/>
              <a:pPr/>
              <a:t>‹#›</a:t>
            </a:fld>
            <a:endParaRPr lang="en-Z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76ED8F3-E469-4BA2-AFAA-A4A73B60F80E}" type="datetime1">
              <a:rPr lang="en-US" smtClean="0"/>
              <a:pPr/>
              <a:t>3/8/2014</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6E57A347-5ACE-4DFF-881C-B9839CF2C5A9}" type="slidenum">
              <a:rPr lang="en-ZA" smtClean="0"/>
              <a:pPr/>
              <a:t>‹#›</a:t>
            </a:fld>
            <a:endParaRPr lang="en-Z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6656472-B2A3-4CE5-8F2D-9A4495116ECE}" type="datetime1">
              <a:rPr lang="en-US" smtClean="0"/>
              <a:pPr/>
              <a:t>3/8/2014</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a:xfrm>
            <a:off x="8077200" y="6356350"/>
            <a:ext cx="609600" cy="365125"/>
          </a:xfrm>
        </p:spPr>
        <p:txBody>
          <a:bodyPr/>
          <a:lstStyle/>
          <a:p>
            <a:fld id="{6E57A347-5ACE-4DFF-881C-B9839CF2C5A9}" type="slidenum">
              <a:rPr lang="en-ZA" smtClean="0"/>
              <a:pPr/>
              <a:t>‹#›</a:t>
            </a:fld>
            <a:endParaRPr lang="en-Z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3DFB17F-AF8E-4DEA-A754-84B637547033}" type="datetime1">
              <a:rPr lang="en-US" smtClean="0"/>
              <a:pPr/>
              <a:t>3/8/2014</a:t>
            </a:fld>
            <a:endParaRPr lang="en-Z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Z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E57A347-5ACE-4DFF-881C-B9839CF2C5A9}" type="slidenum">
              <a:rPr lang="en-ZA" smtClean="0"/>
              <a:pPr/>
              <a:t>‹#›</a:t>
            </a:fld>
            <a:endParaRPr lang="en-Z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ZA" b="1" dirty="0" smtClean="0"/>
              <a:t>LEADERSHIP LESSONS FROM JESUS</a:t>
            </a:r>
            <a:endParaRPr lang="en-ZA" b="1" dirty="0"/>
          </a:p>
        </p:txBody>
      </p:sp>
      <p:sp>
        <p:nvSpPr>
          <p:cNvPr id="3" name="Subtitle 2"/>
          <p:cNvSpPr>
            <a:spLocks noGrp="1"/>
          </p:cNvSpPr>
          <p:nvPr>
            <p:ph type="subTitle" idx="1"/>
          </p:nvPr>
        </p:nvSpPr>
        <p:spPr/>
        <p:txBody>
          <a:bodyPr/>
          <a:lstStyle/>
          <a:p>
            <a:r>
              <a:rPr lang="en-ZA" dirty="0" smtClean="0"/>
              <a:t>By Ps E. Baron</a:t>
            </a:r>
            <a:endParaRPr lang="en-Z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514350" indent="-514350">
              <a:lnSpc>
                <a:spcPct val="200000"/>
              </a:lnSpc>
            </a:pPr>
            <a:r>
              <a:rPr lang="en-ZA" dirty="0"/>
              <a:t>QUALITIES OF LEADERSHIP</a:t>
            </a:r>
          </a:p>
        </p:txBody>
      </p:sp>
      <p:sp>
        <p:nvSpPr>
          <p:cNvPr id="3" name="Content Placeholder 2"/>
          <p:cNvSpPr>
            <a:spLocks noGrp="1"/>
          </p:cNvSpPr>
          <p:nvPr>
            <p:ph idx="1"/>
          </p:nvPr>
        </p:nvSpPr>
        <p:spPr>
          <a:xfrm>
            <a:off x="457200" y="2924944"/>
            <a:ext cx="8229600" cy="3399656"/>
          </a:xfrm>
        </p:spPr>
        <p:txBody>
          <a:bodyPr/>
          <a:lstStyle/>
          <a:p>
            <a:pPr marL="0" indent="0">
              <a:buNone/>
            </a:pPr>
            <a:r>
              <a:rPr lang="en-ZA" dirty="0" smtClean="0"/>
              <a:t>Authentic leaders place God’s principles ahead of human customs</a:t>
            </a:r>
            <a:endParaRPr lang="en-ZA" dirty="0"/>
          </a:p>
        </p:txBody>
      </p:sp>
      <p:sp>
        <p:nvSpPr>
          <p:cNvPr id="4" name="Slide Number Placeholder 3"/>
          <p:cNvSpPr>
            <a:spLocks noGrp="1"/>
          </p:cNvSpPr>
          <p:nvPr>
            <p:ph type="sldNum" sz="quarter" idx="12"/>
          </p:nvPr>
        </p:nvSpPr>
        <p:spPr/>
        <p:txBody>
          <a:bodyPr/>
          <a:lstStyle/>
          <a:p>
            <a:fld id="{6E57A347-5ACE-4DFF-881C-B9839CF2C5A9}" type="slidenum">
              <a:rPr lang="en-ZA" smtClean="0"/>
              <a:pPr/>
              <a:t>10</a:t>
            </a:fld>
            <a:endParaRPr lang="en-ZA"/>
          </a:p>
        </p:txBody>
      </p:sp>
      <p:sp>
        <p:nvSpPr>
          <p:cNvPr id="5" name="Title 1"/>
          <p:cNvSpPr txBox="1">
            <a:spLocks/>
          </p:cNvSpPr>
          <p:nvPr/>
        </p:nvSpPr>
        <p:spPr>
          <a:xfrm>
            <a:off x="609600" y="1628800"/>
            <a:ext cx="6194648" cy="783704"/>
          </a:xfrm>
          <a:prstGeom prst="rect">
            <a:avLst/>
          </a:prstGeom>
        </p:spPr>
        <p:txBody>
          <a:bodyPr vert="horz" lIns="0" rIns="0" bIns="0" anchor="b">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marL="514350" indent="-514350">
              <a:lnSpc>
                <a:spcPct val="200000"/>
              </a:lnSpc>
            </a:pPr>
            <a:r>
              <a:rPr lang="en-ZA" sz="2800" dirty="0" smtClean="0"/>
              <a:t>MAN’S RULES VS GOD’S PRINCIPLES</a:t>
            </a:r>
            <a:endParaRPr lang="en-ZA"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0-#ppt_w/2"/>
                                          </p:val>
                                        </p:tav>
                                        <p:tav tm="100000">
                                          <p:val>
                                            <p:strVal val="#ppt_x"/>
                                          </p:val>
                                        </p:tav>
                                      </p:tavLst>
                                    </p:anim>
                                    <p:anim calcmode="lin" valueType="num">
                                      <p:cBhvr additive="base">
                                        <p:cTn id="8" dur="1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492896"/>
            <a:ext cx="8229600" cy="3831704"/>
          </a:xfrm>
        </p:spPr>
        <p:txBody>
          <a:bodyPr>
            <a:normAutofit lnSpcReduction="10000"/>
          </a:bodyPr>
          <a:lstStyle/>
          <a:p>
            <a:r>
              <a:rPr lang="en-ZA" dirty="0"/>
              <a:t>Mar 12:29  And Jesus answered him, The first of all the commandments </a:t>
            </a:r>
            <a:r>
              <a:rPr lang="en-ZA" i="1" dirty="0"/>
              <a:t>is,</a:t>
            </a:r>
            <a:r>
              <a:rPr lang="en-ZA" dirty="0"/>
              <a:t> Hear, O Israel; The Lord our God is one Lord: </a:t>
            </a:r>
          </a:p>
          <a:p>
            <a:r>
              <a:rPr lang="en-ZA" dirty="0"/>
              <a:t>Mar 12:30  And thou shalt love the Lord thy God with all thy heart, and with all thy soul, and with all thy mind, and with all thy strength: this </a:t>
            </a:r>
            <a:r>
              <a:rPr lang="en-ZA" i="1" dirty="0"/>
              <a:t>is</a:t>
            </a:r>
            <a:r>
              <a:rPr lang="en-ZA" dirty="0"/>
              <a:t> the first commandment. </a:t>
            </a:r>
          </a:p>
          <a:p>
            <a:r>
              <a:rPr lang="en-ZA" dirty="0"/>
              <a:t>Mar 12:31  And the second </a:t>
            </a:r>
            <a:r>
              <a:rPr lang="en-ZA" i="1" dirty="0"/>
              <a:t>is</a:t>
            </a:r>
            <a:r>
              <a:rPr lang="en-ZA" dirty="0"/>
              <a:t> like, </a:t>
            </a:r>
            <a:r>
              <a:rPr lang="en-ZA" i="1" dirty="0"/>
              <a:t>namely</a:t>
            </a:r>
            <a:r>
              <a:rPr lang="en-ZA" dirty="0"/>
              <a:t> this, Thou shalt love thy neighbour as thyself. There is none other commandment greater than these.</a:t>
            </a:r>
          </a:p>
        </p:txBody>
      </p:sp>
      <p:sp>
        <p:nvSpPr>
          <p:cNvPr id="4" name="Slide Number Placeholder 3"/>
          <p:cNvSpPr>
            <a:spLocks noGrp="1"/>
          </p:cNvSpPr>
          <p:nvPr>
            <p:ph type="sldNum" sz="quarter" idx="12"/>
          </p:nvPr>
        </p:nvSpPr>
        <p:spPr/>
        <p:txBody>
          <a:bodyPr/>
          <a:lstStyle/>
          <a:p>
            <a:fld id="{6E57A347-5ACE-4DFF-881C-B9839CF2C5A9}" type="slidenum">
              <a:rPr lang="en-ZA" smtClean="0"/>
              <a:pPr/>
              <a:t>11</a:t>
            </a:fld>
            <a:endParaRPr lang="en-ZA"/>
          </a:p>
        </p:txBody>
      </p:sp>
      <p:sp>
        <p:nvSpPr>
          <p:cNvPr id="5" name="Title 1"/>
          <p:cNvSpPr>
            <a:spLocks noGrp="1"/>
          </p:cNvSpPr>
          <p:nvPr>
            <p:ph type="title"/>
          </p:nvPr>
        </p:nvSpPr>
        <p:spPr/>
        <p:txBody>
          <a:bodyPr>
            <a:normAutofit fontScale="90000"/>
          </a:bodyPr>
          <a:lstStyle/>
          <a:p>
            <a:pPr marL="514350" indent="-514350">
              <a:lnSpc>
                <a:spcPct val="200000"/>
              </a:lnSpc>
            </a:pPr>
            <a:r>
              <a:rPr lang="en-ZA" dirty="0"/>
              <a:t>QUALITIES OF LEADERSHIP</a:t>
            </a:r>
          </a:p>
        </p:txBody>
      </p:sp>
      <p:sp>
        <p:nvSpPr>
          <p:cNvPr id="6" name="Title 1"/>
          <p:cNvSpPr txBox="1">
            <a:spLocks/>
          </p:cNvSpPr>
          <p:nvPr/>
        </p:nvSpPr>
        <p:spPr>
          <a:xfrm>
            <a:off x="609600" y="1628800"/>
            <a:ext cx="6194648" cy="783704"/>
          </a:xfrm>
          <a:prstGeom prst="rect">
            <a:avLst/>
          </a:prstGeom>
        </p:spPr>
        <p:txBody>
          <a:bodyPr vert="horz" lIns="0" rIns="0" bIns="0" anchor="b">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marL="514350" indent="-514350">
              <a:lnSpc>
                <a:spcPct val="200000"/>
              </a:lnSpc>
            </a:pPr>
            <a:r>
              <a:rPr lang="en-ZA" sz="2800" dirty="0" smtClean="0"/>
              <a:t>MAN’S RULES VS GOD’S PRINCIPLES</a:t>
            </a:r>
            <a:endParaRPr lang="en-ZA" sz="2800" dirty="0"/>
          </a:p>
        </p:txBody>
      </p:sp>
    </p:spTree>
    <p:extLst>
      <p:ext uri="{BB962C8B-B14F-4D97-AF65-F5344CB8AC3E}">
        <p14:creationId xmlns:p14="http://schemas.microsoft.com/office/powerpoint/2010/main" xmlns="" val="2233945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0-#ppt_w/2"/>
                                          </p:val>
                                        </p:tav>
                                        <p:tav tm="100000">
                                          <p:val>
                                            <p:strVal val="#ppt_x"/>
                                          </p:val>
                                        </p:tav>
                                      </p:tavLst>
                                    </p:anim>
                                    <p:anim calcmode="lin" valueType="num">
                                      <p:cBhvr additive="base">
                                        <p:cTn id="8" dur="10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arn(inVertic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barn(inVertical)">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barn(inVertical)">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564904"/>
            <a:ext cx="8229600" cy="2232248"/>
          </a:xfrm>
        </p:spPr>
        <p:txBody>
          <a:bodyPr>
            <a:normAutofit lnSpcReduction="10000"/>
          </a:bodyPr>
          <a:lstStyle/>
          <a:p>
            <a:r>
              <a:rPr lang="en-ZA" dirty="0" smtClean="0"/>
              <a:t>Jesus put the emphasis back where it belongs- on</a:t>
            </a:r>
          </a:p>
          <a:p>
            <a:pPr lvl="1"/>
            <a:r>
              <a:rPr lang="en-ZA" dirty="0" smtClean="0"/>
              <a:t>Compassion</a:t>
            </a:r>
          </a:p>
          <a:p>
            <a:pPr lvl="1"/>
            <a:r>
              <a:rPr lang="en-ZA" dirty="0" smtClean="0"/>
              <a:t>Love</a:t>
            </a:r>
          </a:p>
          <a:p>
            <a:pPr lvl="1"/>
            <a:r>
              <a:rPr lang="en-ZA" dirty="0" smtClean="0"/>
              <a:t>Faithfulness to others</a:t>
            </a:r>
            <a:r>
              <a:rPr lang="en-ZA" dirty="0"/>
              <a:t> </a:t>
            </a:r>
            <a:r>
              <a:rPr lang="en-ZA" dirty="0" smtClean="0"/>
              <a:t>and</a:t>
            </a:r>
          </a:p>
          <a:p>
            <a:pPr lvl="1"/>
            <a:r>
              <a:rPr lang="en-ZA" dirty="0" smtClean="0"/>
              <a:t>Obedience to God</a:t>
            </a:r>
          </a:p>
        </p:txBody>
      </p:sp>
      <p:sp>
        <p:nvSpPr>
          <p:cNvPr id="4" name="Slide Number Placeholder 3"/>
          <p:cNvSpPr>
            <a:spLocks noGrp="1"/>
          </p:cNvSpPr>
          <p:nvPr>
            <p:ph type="sldNum" sz="quarter" idx="12"/>
          </p:nvPr>
        </p:nvSpPr>
        <p:spPr/>
        <p:txBody>
          <a:bodyPr/>
          <a:lstStyle/>
          <a:p>
            <a:fld id="{6E57A347-5ACE-4DFF-881C-B9839CF2C5A9}" type="slidenum">
              <a:rPr lang="en-ZA" smtClean="0"/>
              <a:pPr/>
              <a:t>12</a:t>
            </a:fld>
            <a:endParaRPr lang="en-ZA"/>
          </a:p>
        </p:txBody>
      </p:sp>
      <p:sp>
        <p:nvSpPr>
          <p:cNvPr id="5" name="Title 1"/>
          <p:cNvSpPr>
            <a:spLocks noGrp="1"/>
          </p:cNvSpPr>
          <p:nvPr>
            <p:ph type="title"/>
          </p:nvPr>
        </p:nvSpPr>
        <p:spPr/>
        <p:txBody>
          <a:bodyPr>
            <a:normAutofit fontScale="90000"/>
          </a:bodyPr>
          <a:lstStyle/>
          <a:p>
            <a:pPr marL="514350" indent="-514350">
              <a:lnSpc>
                <a:spcPct val="200000"/>
              </a:lnSpc>
            </a:pPr>
            <a:r>
              <a:rPr lang="en-ZA" dirty="0"/>
              <a:t>QUALITIES OF LEADERSHIP</a:t>
            </a:r>
          </a:p>
        </p:txBody>
      </p:sp>
      <p:sp>
        <p:nvSpPr>
          <p:cNvPr id="6" name="Title 1"/>
          <p:cNvSpPr txBox="1">
            <a:spLocks/>
          </p:cNvSpPr>
          <p:nvPr/>
        </p:nvSpPr>
        <p:spPr>
          <a:xfrm>
            <a:off x="609600" y="1628800"/>
            <a:ext cx="6194648" cy="783704"/>
          </a:xfrm>
          <a:prstGeom prst="rect">
            <a:avLst/>
          </a:prstGeom>
        </p:spPr>
        <p:txBody>
          <a:bodyPr vert="horz" lIns="0" rIns="0" bIns="0" anchor="b">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marL="514350" indent="-514350">
              <a:lnSpc>
                <a:spcPct val="200000"/>
              </a:lnSpc>
            </a:pPr>
            <a:r>
              <a:rPr lang="en-ZA" sz="2800" dirty="0" smtClean="0"/>
              <a:t>MAN’S RULES VS GOD’S PRINCIPLES</a:t>
            </a:r>
            <a:endParaRPr lang="en-ZA" sz="2800" dirty="0"/>
          </a:p>
        </p:txBody>
      </p:sp>
      <p:sp>
        <p:nvSpPr>
          <p:cNvPr id="7" name="Content Placeholder 2"/>
          <p:cNvSpPr txBox="1">
            <a:spLocks/>
          </p:cNvSpPr>
          <p:nvPr/>
        </p:nvSpPr>
        <p:spPr>
          <a:xfrm>
            <a:off x="609600" y="5085184"/>
            <a:ext cx="8229600" cy="1584176"/>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r>
              <a:rPr lang="en-ZA" dirty="0"/>
              <a:t>Gal 1:10  For do I now persuade men, or God? or do I seek to please men? for if I yet pleased men, I should not be the servant of Christ. </a:t>
            </a:r>
          </a:p>
        </p:txBody>
      </p:sp>
    </p:spTree>
    <p:extLst>
      <p:ext uri="{BB962C8B-B14F-4D97-AF65-F5344CB8AC3E}">
        <p14:creationId xmlns:p14="http://schemas.microsoft.com/office/powerpoint/2010/main" xmlns="" val="3923300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0-#ppt_w/2"/>
                                          </p:val>
                                        </p:tav>
                                        <p:tav tm="100000">
                                          <p:val>
                                            <p:strVal val="#ppt_x"/>
                                          </p:val>
                                        </p:tav>
                                      </p:tavLst>
                                    </p:anim>
                                    <p:anim calcmode="lin" valueType="num">
                                      <p:cBhvr additive="base">
                                        <p:cTn id="8" dur="10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500"/>
                            </p:stCondLst>
                            <p:childTnLst>
                              <p:par>
                                <p:cTn id="20" presetID="2" presetClass="entr" presetSubtype="4" fill="hold" grpId="0" nodeType="after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additive="base">
                                        <p:cTn id="2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1" end="1"/>
                                            </p:txEl>
                                          </p:spTgt>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additive="base">
                                        <p:cTn id="26"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 calcmode="lin" valueType="num">
                                      <p:cBhvr additive="base">
                                        <p:cTn id="30"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7">
                                            <p:txEl>
                                              <p:pRg st="0" end="0"/>
                                            </p:txEl>
                                          </p:spTgt>
                                        </p:tgtEl>
                                        <p:attrNameLst>
                                          <p:attrName>style.visibility</p:attrName>
                                        </p:attrNameLst>
                                      </p:cBhvr>
                                      <p:to>
                                        <p:strVal val="visible"/>
                                      </p:to>
                                    </p:set>
                                    <p:anim calcmode="lin" valueType="num">
                                      <p:cBhvr additive="base">
                                        <p:cTn id="36"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p:bldP spid="7"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514350" indent="-514350">
              <a:lnSpc>
                <a:spcPct val="200000"/>
              </a:lnSpc>
            </a:pPr>
            <a:r>
              <a:rPr lang="en-ZA" dirty="0"/>
              <a:t>QUALITIES OF LEADERSHIP</a:t>
            </a:r>
          </a:p>
        </p:txBody>
      </p:sp>
      <p:sp>
        <p:nvSpPr>
          <p:cNvPr id="3" name="Content Placeholder 2"/>
          <p:cNvSpPr>
            <a:spLocks noGrp="1"/>
          </p:cNvSpPr>
          <p:nvPr>
            <p:ph idx="1"/>
          </p:nvPr>
        </p:nvSpPr>
        <p:spPr>
          <a:xfrm>
            <a:off x="457200" y="2780928"/>
            <a:ext cx="8229600" cy="3543672"/>
          </a:xfrm>
        </p:spPr>
        <p:txBody>
          <a:bodyPr/>
          <a:lstStyle/>
          <a:p>
            <a:pPr>
              <a:buNone/>
            </a:pPr>
            <a:r>
              <a:rPr lang="en-ZA" dirty="0" smtClean="0"/>
              <a:t>“In servant leadership I can have courage for every battle”</a:t>
            </a:r>
            <a:endParaRPr lang="en-ZA" dirty="0"/>
          </a:p>
        </p:txBody>
      </p:sp>
      <p:sp>
        <p:nvSpPr>
          <p:cNvPr id="4" name="Slide Number Placeholder 3"/>
          <p:cNvSpPr>
            <a:spLocks noGrp="1"/>
          </p:cNvSpPr>
          <p:nvPr>
            <p:ph type="sldNum" sz="quarter" idx="12"/>
          </p:nvPr>
        </p:nvSpPr>
        <p:spPr/>
        <p:txBody>
          <a:bodyPr/>
          <a:lstStyle/>
          <a:p>
            <a:fld id="{6E57A347-5ACE-4DFF-881C-B9839CF2C5A9}" type="slidenum">
              <a:rPr lang="en-ZA" smtClean="0"/>
              <a:pPr/>
              <a:t>13</a:t>
            </a:fld>
            <a:endParaRPr lang="en-ZA"/>
          </a:p>
        </p:txBody>
      </p:sp>
      <p:sp>
        <p:nvSpPr>
          <p:cNvPr id="5" name="Title 1"/>
          <p:cNvSpPr txBox="1">
            <a:spLocks/>
          </p:cNvSpPr>
          <p:nvPr/>
        </p:nvSpPr>
        <p:spPr>
          <a:xfrm>
            <a:off x="609600" y="1628800"/>
            <a:ext cx="6194648" cy="783704"/>
          </a:xfrm>
          <a:prstGeom prst="rect">
            <a:avLst/>
          </a:prstGeom>
        </p:spPr>
        <p:txBody>
          <a:bodyPr vert="horz" lIns="0" rIns="0" bIns="0" anchor="b">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marL="514350" indent="-514350">
              <a:lnSpc>
                <a:spcPct val="200000"/>
              </a:lnSpc>
            </a:pPr>
            <a:r>
              <a:rPr lang="en-ZA" sz="2800" dirty="0" smtClean="0"/>
              <a:t>COURAGE</a:t>
            </a:r>
            <a:endParaRPr lang="en-ZA"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0-#ppt_w/2"/>
                                          </p:val>
                                        </p:tav>
                                        <p:tav tm="100000">
                                          <p:val>
                                            <p:strVal val="#ppt_x"/>
                                          </p:val>
                                        </p:tav>
                                      </p:tavLst>
                                    </p:anim>
                                    <p:anim calcmode="lin" valueType="num">
                                      <p:cBhvr additive="base">
                                        <p:cTn id="8" dur="1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492896"/>
            <a:ext cx="8229600" cy="3384376"/>
          </a:xfrm>
        </p:spPr>
        <p:txBody>
          <a:bodyPr>
            <a:normAutofit/>
          </a:bodyPr>
          <a:lstStyle/>
          <a:p>
            <a:r>
              <a:rPr lang="en-ZA" dirty="0" err="1"/>
              <a:t>Luk</a:t>
            </a:r>
            <a:r>
              <a:rPr lang="en-ZA" dirty="0"/>
              <a:t> 14:33  So likewise, whosoever he be of you that </a:t>
            </a:r>
            <a:r>
              <a:rPr lang="en-ZA" dirty="0" err="1"/>
              <a:t>forsaketh</a:t>
            </a:r>
            <a:r>
              <a:rPr lang="en-ZA" dirty="0"/>
              <a:t> not all that he hath, he cannot be my disciple. </a:t>
            </a:r>
            <a:endParaRPr lang="en-ZA" dirty="0" smtClean="0"/>
          </a:p>
          <a:p>
            <a:endParaRPr lang="en-ZA" dirty="0" smtClean="0"/>
          </a:p>
          <a:p>
            <a:r>
              <a:rPr lang="en-ZA" dirty="0"/>
              <a:t>“Courage is not the lack of fear.  But courageous people accept the risk, feel the fear, and do what is right anyway</a:t>
            </a:r>
            <a:r>
              <a:rPr lang="en-ZA" dirty="0" smtClean="0"/>
              <a:t>”</a:t>
            </a:r>
            <a:endParaRPr lang="en-ZA" dirty="0"/>
          </a:p>
        </p:txBody>
      </p:sp>
      <p:sp>
        <p:nvSpPr>
          <p:cNvPr id="4" name="Slide Number Placeholder 3"/>
          <p:cNvSpPr>
            <a:spLocks noGrp="1"/>
          </p:cNvSpPr>
          <p:nvPr>
            <p:ph type="sldNum" sz="quarter" idx="12"/>
          </p:nvPr>
        </p:nvSpPr>
        <p:spPr/>
        <p:txBody>
          <a:bodyPr/>
          <a:lstStyle/>
          <a:p>
            <a:fld id="{6E57A347-5ACE-4DFF-881C-B9839CF2C5A9}" type="slidenum">
              <a:rPr lang="en-ZA" smtClean="0"/>
              <a:pPr/>
              <a:t>14</a:t>
            </a:fld>
            <a:endParaRPr lang="en-ZA"/>
          </a:p>
        </p:txBody>
      </p:sp>
      <p:sp>
        <p:nvSpPr>
          <p:cNvPr id="5" name="Title 1"/>
          <p:cNvSpPr>
            <a:spLocks noGrp="1"/>
          </p:cNvSpPr>
          <p:nvPr>
            <p:ph type="title"/>
          </p:nvPr>
        </p:nvSpPr>
        <p:spPr/>
        <p:txBody>
          <a:bodyPr>
            <a:normAutofit fontScale="90000"/>
          </a:bodyPr>
          <a:lstStyle/>
          <a:p>
            <a:pPr marL="514350" indent="-514350">
              <a:lnSpc>
                <a:spcPct val="200000"/>
              </a:lnSpc>
            </a:pPr>
            <a:r>
              <a:rPr lang="en-ZA" dirty="0"/>
              <a:t>QUALITIES OF LEADERSHIP</a:t>
            </a:r>
          </a:p>
        </p:txBody>
      </p:sp>
      <p:sp>
        <p:nvSpPr>
          <p:cNvPr id="6" name="Title 1"/>
          <p:cNvSpPr txBox="1">
            <a:spLocks/>
          </p:cNvSpPr>
          <p:nvPr/>
        </p:nvSpPr>
        <p:spPr>
          <a:xfrm>
            <a:off x="609600" y="1628800"/>
            <a:ext cx="6194648" cy="783704"/>
          </a:xfrm>
          <a:prstGeom prst="rect">
            <a:avLst/>
          </a:prstGeom>
        </p:spPr>
        <p:txBody>
          <a:bodyPr vert="horz" lIns="0" rIns="0" bIns="0" anchor="b">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marL="514350" indent="-514350">
              <a:lnSpc>
                <a:spcPct val="200000"/>
              </a:lnSpc>
            </a:pPr>
            <a:r>
              <a:rPr lang="en-ZA" sz="2800" dirty="0" smtClean="0"/>
              <a:t>COURAGE</a:t>
            </a:r>
            <a:endParaRPr lang="en-ZA" sz="2800" dirty="0"/>
          </a:p>
        </p:txBody>
      </p:sp>
      <p:sp>
        <p:nvSpPr>
          <p:cNvPr id="8" name="Content Placeholder 2"/>
          <p:cNvSpPr txBox="1">
            <a:spLocks/>
          </p:cNvSpPr>
          <p:nvPr/>
        </p:nvSpPr>
        <p:spPr>
          <a:xfrm>
            <a:off x="609600" y="4365104"/>
            <a:ext cx="8229600" cy="1512168"/>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endParaRPr lang="en-ZA" dirty="0"/>
          </a:p>
        </p:txBody>
      </p:sp>
    </p:spTree>
    <p:extLst>
      <p:ext uri="{BB962C8B-B14F-4D97-AF65-F5344CB8AC3E}">
        <p14:creationId xmlns:p14="http://schemas.microsoft.com/office/powerpoint/2010/main" xmlns="" val="2495614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0-#ppt_w/2"/>
                                          </p:val>
                                        </p:tav>
                                        <p:tav tm="100000">
                                          <p:val>
                                            <p:strVal val="#ppt_x"/>
                                          </p:val>
                                        </p:tav>
                                      </p:tavLst>
                                    </p:anim>
                                    <p:anim calcmode="lin" valueType="num">
                                      <p:cBhvr additive="base">
                                        <p:cTn id="8" dur="10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arn(inVertic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arn(inVertical)">
                                      <p:cBhvr>
                                        <p:cTn id="18"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514350" indent="-514350">
              <a:lnSpc>
                <a:spcPct val="200000"/>
              </a:lnSpc>
            </a:pPr>
            <a:r>
              <a:rPr lang="en-ZA" dirty="0"/>
              <a:t>QUALITIES OF LEADERSHIP</a:t>
            </a:r>
          </a:p>
        </p:txBody>
      </p:sp>
      <p:sp>
        <p:nvSpPr>
          <p:cNvPr id="3" name="Content Placeholder 2"/>
          <p:cNvSpPr>
            <a:spLocks noGrp="1"/>
          </p:cNvSpPr>
          <p:nvPr>
            <p:ph idx="1"/>
          </p:nvPr>
        </p:nvSpPr>
        <p:spPr>
          <a:xfrm>
            <a:off x="457200" y="2924944"/>
            <a:ext cx="8229600" cy="3399656"/>
          </a:xfrm>
        </p:spPr>
        <p:txBody>
          <a:bodyPr>
            <a:normAutofit/>
          </a:bodyPr>
          <a:lstStyle/>
          <a:p>
            <a:pPr marL="0" indent="0">
              <a:buNone/>
            </a:pPr>
            <a:r>
              <a:rPr lang="en-ZA" dirty="0" smtClean="0"/>
              <a:t>“Only the leader who is truly strong can be truly gentle”</a:t>
            </a:r>
            <a:endParaRPr lang="en-ZA" dirty="0"/>
          </a:p>
        </p:txBody>
      </p:sp>
      <p:sp>
        <p:nvSpPr>
          <p:cNvPr id="4" name="Slide Number Placeholder 3"/>
          <p:cNvSpPr>
            <a:spLocks noGrp="1"/>
          </p:cNvSpPr>
          <p:nvPr>
            <p:ph type="sldNum" sz="quarter" idx="12"/>
          </p:nvPr>
        </p:nvSpPr>
        <p:spPr/>
        <p:txBody>
          <a:bodyPr/>
          <a:lstStyle/>
          <a:p>
            <a:fld id="{6E57A347-5ACE-4DFF-881C-B9839CF2C5A9}" type="slidenum">
              <a:rPr lang="en-ZA" smtClean="0"/>
              <a:pPr/>
              <a:t>15</a:t>
            </a:fld>
            <a:endParaRPr lang="en-ZA"/>
          </a:p>
        </p:txBody>
      </p:sp>
      <p:sp>
        <p:nvSpPr>
          <p:cNvPr id="5" name="Title 1"/>
          <p:cNvSpPr txBox="1">
            <a:spLocks/>
          </p:cNvSpPr>
          <p:nvPr/>
        </p:nvSpPr>
        <p:spPr>
          <a:xfrm>
            <a:off x="609600" y="1628800"/>
            <a:ext cx="6194648" cy="783704"/>
          </a:xfrm>
          <a:prstGeom prst="rect">
            <a:avLst/>
          </a:prstGeom>
        </p:spPr>
        <p:txBody>
          <a:bodyPr vert="horz" lIns="0" rIns="0" bIns="0" anchor="b">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marL="514350" indent="-514350">
              <a:lnSpc>
                <a:spcPct val="200000"/>
              </a:lnSpc>
            </a:pPr>
            <a:r>
              <a:rPr lang="en-ZA" sz="2800" dirty="0" smtClean="0"/>
              <a:t>GENTLENESS</a:t>
            </a:r>
            <a:endParaRPr lang="en-ZA"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0-#ppt_w/2"/>
                                          </p:val>
                                        </p:tav>
                                        <p:tav tm="100000">
                                          <p:val>
                                            <p:strVal val="#ppt_x"/>
                                          </p:val>
                                        </p:tav>
                                      </p:tavLst>
                                    </p:anim>
                                    <p:anim calcmode="lin" valueType="num">
                                      <p:cBhvr additive="base">
                                        <p:cTn id="8" dur="1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708920"/>
            <a:ext cx="8229600" cy="3615680"/>
          </a:xfrm>
        </p:spPr>
        <p:txBody>
          <a:bodyPr/>
          <a:lstStyle/>
          <a:p>
            <a:r>
              <a:rPr lang="en-ZA" dirty="0" smtClean="0"/>
              <a:t>Three ingredients to being gentle</a:t>
            </a:r>
          </a:p>
          <a:p>
            <a:pPr lvl="1"/>
            <a:r>
              <a:rPr lang="en-ZA" dirty="0" smtClean="0"/>
              <a:t>Be kind (considerate)</a:t>
            </a:r>
          </a:p>
          <a:p>
            <a:pPr lvl="1"/>
            <a:r>
              <a:rPr lang="en-ZA" dirty="0" smtClean="0"/>
              <a:t>Be submissive (power under control)</a:t>
            </a:r>
          </a:p>
          <a:p>
            <a:pPr lvl="1"/>
            <a:r>
              <a:rPr lang="en-ZA" dirty="0" smtClean="0"/>
              <a:t>Be teachable</a:t>
            </a:r>
            <a:endParaRPr lang="en-ZA" dirty="0"/>
          </a:p>
        </p:txBody>
      </p:sp>
      <p:sp>
        <p:nvSpPr>
          <p:cNvPr id="4" name="Slide Number Placeholder 3"/>
          <p:cNvSpPr>
            <a:spLocks noGrp="1"/>
          </p:cNvSpPr>
          <p:nvPr>
            <p:ph type="sldNum" sz="quarter" idx="12"/>
          </p:nvPr>
        </p:nvSpPr>
        <p:spPr/>
        <p:txBody>
          <a:bodyPr/>
          <a:lstStyle/>
          <a:p>
            <a:fld id="{6E57A347-5ACE-4DFF-881C-B9839CF2C5A9}" type="slidenum">
              <a:rPr lang="en-ZA" smtClean="0"/>
              <a:pPr/>
              <a:t>16</a:t>
            </a:fld>
            <a:endParaRPr lang="en-ZA"/>
          </a:p>
        </p:txBody>
      </p:sp>
      <p:sp>
        <p:nvSpPr>
          <p:cNvPr id="5" name="Title 1"/>
          <p:cNvSpPr>
            <a:spLocks noGrp="1"/>
          </p:cNvSpPr>
          <p:nvPr>
            <p:ph type="title"/>
          </p:nvPr>
        </p:nvSpPr>
        <p:spPr/>
        <p:txBody>
          <a:bodyPr>
            <a:normAutofit fontScale="90000"/>
          </a:bodyPr>
          <a:lstStyle/>
          <a:p>
            <a:pPr marL="514350" indent="-514350">
              <a:lnSpc>
                <a:spcPct val="200000"/>
              </a:lnSpc>
            </a:pPr>
            <a:r>
              <a:rPr lang="en-ZA" dirty="0"/>
              <a:t>QUALITIES OF LEADERSHIP</a:t>
            </a:r>
          </a:p>
        </p:txBody>
      </p:sp>
      <p:sp>
        <p:nvSpPr>
          <p:cNvPr id="6" name="Title 1"/>
          <p:cNvSpPr txBox="1">
            <a:spLocks/>
          </p:cNvSpPr>
          <p:nvPr/>
        </p:nvSpPr>
        <p:spPr>
          <a:xfrm>
            <a:off x="609600" y="1628800"/>
            <a:ext cx="6194648" cy="783704"/>
          </a:xfrm>
          <a:prstGeom prst="rect">
            <a:avLst/>
          </a:prstGeom>
        </p:spPr>
        <p:txBody>
          <a:bodyPr vert="horz" lIns="0" rIns="0" bIns="0" anchor="b">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marL="514350" indent="-514350">
              <a:lnSpc>
                <a:spcPct val="200000"/>
              </a:lnSpc>
            </a:pPr>
            <a:r>
              <a:rPr lang="en-ZA" sz="2800" dirty="0" smtClean="0"/>
              <a:t>GENTLENESS</a:t>
            </a:r>
            <a:endParaRPr lang="en-ZA" sz="2800" dirty="0"/>
          </a:p>
        </p:txBody>
      </p:sp>
    </p:spTree>
    <p:extLst>
      <p:ext uri="{BB962C8B-B14F-4D97-AF65-F5344CB8AC3E}">
        <p14:creationId xmlns:p14="http://schemas.microsoft.com/office/powerpoint/2010/main" xmlns="" val="1182436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0-#ppt_w/2"/>
                                          </p:val>
                                        </p:tav>
                                        <p:tav tm="100000">
                                          <p:val>
                                            <p:strVal val="#ppt_x"/>
                                          </p:val>
                                        </p:tav>
                                      </p:tavLst>
                                    </p:anim>
                                    <p:anim calcmode="lin" valueType="num">
                                      <p:cBhvr additive="base">
                                        <p:cTn id="8" dur="1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36912"/>
            <a:ext cx="8229600" cy="3687688"/>
          </a:xfrm>
        </p:spPr>
        <p:txBody>
          <a:bodyPr/>
          <a:lstStyle/>
          <a:p>
            <a:r>
              <a:rPr lang="en-ZA" dirty="0" smtClean="0"/>
              <a:t>“A gentle leader is smart but feels no need to prove it, strong but feels no need to demonstrate it, confident but feels no need to tear others down”</a:t>
            </a:r>
            <a:endParaRPr lang="en-ZA" dirty="0"/>
          </a:p>
        </p:txBody>
      </p:sp>
      <p:sp>
        <p:nvSpPr>
          <p:cNvPr id="4" name="Slide Number Placeholder 3"/>
          <p:cNvSpPr>
            <a:spLocks noGrp="1"/>
          </p:cNvSpPr>
          <p:nvPr>
            <p:ph type="sldNum" sz="quarter" idx="12"/>
          </p:nvPr>
        </p:nvSpPr>
        <p:spPr/>
        <p:txBody>
          <a:bodyPr/>
          <a:lstStyle/>
          <a:p>
            <a:fld id="{6E57A347-5ACE-4DFF-881C-B9839CF2C5A9}" type="slidenum">
              <a:rPr lang="en-ZA" smtClean="0"/>
              <a:pPr/>
              <a:t>17</a:t>
            </a:fld>
            <a:endParaRPr lang="en-ZA"/>
          </a:p>
        </p:txBody>
      </p:sp>
      <p:sp>
        <p:nvSpPr>
          <p:cNvPr id="5" name="Title 1"/>
          <p:cNvSpPr>
            <a:spLocks noGrp="1"/>
          </p:cNvSpPr>
          <p:nvPr>
            <p:ph type="title"/>
          </p:nvPr>
        </p:nvSpPr>
        <p:spPr/>
        <p:txBody>
          <a:bodyPr>
            <a:normAutofit fontScale="90000"/>
          </a:bodyPr>
          <a:lstStyle/>
          <a:p>
            <a:pPr marL="514350" indent="-514350">
              <a:lnSpc>
                <a:spcPct val="200000"/>
              </a:lnSpc>
            </a:pPr>
            <a:r>
              <a:rPr lang="en-ZA" dirty="0"/>
              <a:t>QUALITIES OF LEADERSHIP</a:t>
            </a:r>
          </a:p>
        </p:txBody>
      </p:sp>
      <p:sp>
        <p:nvSpPr>
          <p:cNvPr id="6" name="Title 1"/>
          <p:cNvSpPr txBox="1">
            <a:spLocks/>
          </p:cNvSpPr>
          <p:nvPr/>
        </p:nvSpPr>
        <p:spPr>
          <a:xfrm>
            <a:off x="609600" y="1628800"/>
            <a:ext cx="6194648" cy="783704"/>
          </a:xfrm>
          <a:prstGeom prst="rect">
            <a:avLst/>
          </a:prstGeom>
        </p:spPr>
        <p:txBody>
          <a:bodyPr vert="horz" lIns="0" rIns="0" bIns="0" anchor="b">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marL="514350" indent="-514350">
              <a:lnSpc>
                <a:spcPct val="200000"/>
              </a:lnSpc>
            </a:pPr>
            <a:r>
              <a:rPr lang="en-ZA" sz="2800" dirty="0" smtClean="0"/>
              <a:t>GENTLENESS</a:t>
            </a:r>
            <a:endParaRPr lang="en-ZA" sz="2800" dirty="0"/>
          </a:p>
        </p:txBody>
      </p:sp>
    </p:spTree>
    <p:extLst>
      <p:ext uri="{BB962C8B-B14F-4D97-AF65-F5344CB8AC3E}">
        <p14:creationId xmlns:p14="http://schemas.microsoft.com/office/powerpoint/2010/main" xmlns="" val="2810147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0-#ppt_w/2"/>
                                          </p:val>
                                        </p:tav>
                                        <p:tav tm="100000">
                                          <p:val>
                                            <p:strVal val="#ppt_x"/>
                                          </p:val>
                                        </p:tav>
                                      </p:tavLst>
                                    </p:anim>
                                    <p:anim calcmode="lin" valueType="num">
                                      <p:cBhvr additive="base">
                                        <p:cTn id="8" dur="1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24712"/>
          </a:xfrm>
        </p:spPr>
        <p:txBody>
          <a:bodyPr/>
          <a:lstStyle/>
          <a:p>
            <a:r>
              <a:rPr lang="en-ZA" dirty="0"/>
              <a:t>QUALITIES OF LEADERSHIP</a:t>
            </a:r>
          </a:p>
        </p:txBody>
      </p:sp>
      <p:sp>
        <p:nvSpPr>
          <p:cNvPr id="3" name="Content Placeholder 2"/>
          <p:cNvSpPr>
            <a:spLocks noGrp="1"/>
          </p:cNvSpPr>
          <p:nvPr>
            <p:ph idx="1"/>
          </p:nvPr>
        </p:nvSpPr>
        <p:spPr>
          <a:xfrm>
            <a:off x="505080" y="2708920"/>
            <a:ext cx="8229600" cy="720080"/>
          </a:xfrm>
        </p:spPr>
        <p:txBody>
          <a:bodyPr/>
          <a:lstStyle/>
          <a:p>
            <a:pPr marL="0" indent="0">
              <a:buNone/>
            </a:pPr>
            <a:r>
              <a:rPr lang="en-ZA" dirty="0" smtClean="0"/>
              <a:t>“Authentic leaders give generously”</a:t>
            </a:r>
            <a:endParaRPr lang="en-ZA" dirty="0"/>
          </a:p>
        </p:txBody>
      </p:sp>
      <p:sp>
        <p:nvSpPr>
          <p:cNvPr id="4" name="Slide Number Placeholder 3"/>
          <p:cNvSpPr>
            <a:spLocks noGrp="1"/>
          </p:cNvSpPr>
          <p:nvPr>
            <p:ph type="sldNum" sz="quarter" idx="12"/>
          </p:nvPr>
        </p:nvSpPr>
        <p:spPr/>
        <p:txBody>
          <a:bodyPr/>
          <a:lstStyle/>
          <a:p>
            <a:fld id="{6E57A347-5ACE-4DFF-881C-B9839CF2C5A9}" type="slidenum">
              <a:rPr lang="en-ZA" smtClean="0"/>
              <a:pPr/>
              <a:t>18</a:t>
            </a:fld>
            <a:endParaRPr lang="en-ZA"/>
          </a:p>
        </p:txBody>
      </p:sp>
      <p:sp>
        <p:nvSpPr>
          <p:cNvPr id="5" name="Title 1"/>
          <p:cNvSpPr txBox="1">
            <a:spLocks/>
          </p:cNvSpPr>
          <p:nvPr/>
        </p:nvSpPr>
        <p:spPr>
          <a:xfrm>
            <a:off x="609600" y="1628800"/>
            <a:ext cx="6194648" cy="783704"/>
          </a:xfrm>
          <a:prstGeom prst="rect">
            <a:avLst/>
          </a:prstGeom>
        </p:spPr>
        <p:txBody>
          <a:bodyPr vert="horz" lIns="0" rIns="0" bIns="0" anchor="b">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marL="514350" indent="-514350">
              <a:lnSpc>
                <a:spcPct val="200000"/>
              </a:lnSpc>
            </a:pPr>
            <a:r>
              <a:rPr lang="en-ZA" sz="2800" dirty="0" smtClean="0"/>
              <a:t>GENEROSITY</a:t>
            </a:r>
            <a:endParaRPr lang="en-ZA" sz="2800" dirty="0"/>
          </a:p>
        </p:txBody>
      </p:sp>
      <p:sp>
        <p:nvSpPr>
          <p:cNvPr id="6" name="Content Placeholder 2"/>
          <p:cNvSpPr txBox="1">
            <a:spLocks/>
          </p:cNvSpPr>
          <p:nvPr/>
        </p:nvSpPr>
        <p:spPr>
          <a:xfrm>
            <a:off x="574509" y="3645024"/>
            <a:ext cx="8229600" cy="1440160"/>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r>
              <a:rPr lang="en-ZA" dirty="0" smtClean="0"/>
              <a:t>Sharing:</a:t>
            </a:r>
          </a:p>
          <a:p>
            <a:pPr lvl="1"/>
            <a:r>
              <a:rPr lang="en-ZA" dirty="0" smtClean="0"/>
              <a:t>Time/Attention</a:t>
            </a:r>
          </a:p>
          <a:p>
            <a:pPr lvl="1"/>
            <a:r>
              <a:rPr lang="en-ZA" dirty="0"/>
              <a:t>Wisdom/ Experience</a:t>
            </a:r>
          </a:p>
          <a:p>
            <a:pPr lvl="1"/>
            <a:endParaRPr lang="en-ZA" dirty="0"/>
          </a:p>
        </p:txBody>
      </p:sp>
      <p:sp>
        <p:nvSpPr>
          <p:cNvPr id="7" name="Content Placeholder 2"/>
          <p:cNvSpPr txBox="1">
            <a:spLocks/>
          </p:cNvSpPr>
          <p:nvPr/>
        </p:nvSpPr>
        <p:spPr>
          <a:xfrm>
            <a:off x="713522" y="5301208"/>
            <a:ext cx="8229600" cy="1368152"/>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r>
              <a:rPr lang="en-ZA" dirty="0" smtClean="0"/>
              <a:t>“In God’s economy, we never lose by giving.  We only gain"</a:t>
            </a:r>
          </a:p>
          <a:p>
            <a:pPr lvl="1"/>
            <a:endParaRPr lang="en-Z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0-#ppt_w/2"/>
                                          </p:val>
                                        </p:tav>
                                        <p:tav tm="100000">
                                          <p:val>
                                            <p:strVal val="#ppt_x"/>
                                          </p:val>
                                        </p:tav>
                                      </p:tavLst>
                                    </p:anim>
                                    <p:anim calcmode="lin" valueType="num">
                                      <p:cBhvr additive="base">
                                        <p:cTn id="8" dur="1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 calcmode="lin" valueType="num">
                                      <p:cBhvr additive="base">
                                        <p:cTn id="19" dur="1000" fill="hold"/>
                                        <p:tgtEl>
                                          <p:spTgt spid="6">
                                            <p:txEl>
                                              <p:pRg st="0" end="0"/>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6">
                                            <p:txEl>
                                              <p:pRg st="0" end="0"/>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anim calcmode="lin" valueType="num">
                                      <p:cBhvr additive="base">
                                        <p:cTn id="23" dur="1000" fill="hold"/>
                                        <p:tgtEl>
                                          <p:spTgt spid="6">
                                            <p:txEl>
                                              <p:pRg st="1" end="1"/>
                                            </p:txEl>
                                          </p:spTgt>
                                        </p:tgtEl>
                                        <p:attrNameLst>
                                          <p:attrName>ppt_x</p:attrName>
                                        </p:attrNameLst>
                                      </p:cBhvr>
                                      <p:tavLst>
                                        <p:tav tm="0">
                                          <p:val>
                                            <p:strVal val="0-#ppt_w/2"/>
                                          </p:val>
                                        </p:tav>
                                        <p:tav tm="100000">
                                          <p:val>
                                            <p:strVal val="#ppt_x"/>
                                          </p:val>
                                        </p:tav>
                                      </p:tavLst>
                                    </p:anim>
                                    <p:anim calcmode="lin" valueType="num">
                                      <p:cBhvr additive="base">
                                        <p:cTn id="24" dur="1000" fill="hold"/>
                                        <p:tgtEl>
                                          <p:spTgt spid="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7">
                                            <p:txEl>
                                              <p:pRg st="0" end="0"/>
                                            </p:txEl>
                                          </p:spTgt>
                                        </p:tgtEl>
                                        <p:attrNameLst>
                                          <p:attrName>style.visibility</p:attrName>
                                        </p:attrNameLst>
                                      </p:cBhvr>
                                      <p:to>
                                        <p:strVal val="visible"/>
                                      </p:to>
                                    </p:set>
                                    <p:anim calcmode="lin" valueType="num">
                                      <p:cBhvr additive="base">
                                        <p:cTn id="29" dur="1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30" dur="1000" fill="hold"/>
                                        <p:tgtEl>
                                          <p:spTgt spid="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6" grpId="0" build="p"/>
      <p:bldP spid="7"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514350" indent="-514350">
              <a:lnSpc>
                <a:spcPct val="200000"/>
              </a:lnSpc>
            </a:pPr>
            <a:r>
              <a:rPr lang="en-ZA" dirty="0"/>
              <a:t>QUALITIES OF LEADERSHIP</a:t>
            </a:r>
          </a:p>
        </p:txBody>
      </p:sp>
      <p:sp>
        <p:nvSpPr>
          <p:cNvPr id="3" name="Content Placeholder 2"/>
          <p:cNvSpPr>
            <a:spLocks noGrp="1"/>
          </p:cNvSpPr>
          <p:nvPr>
            <p:ph idx="1"/>
          </p:nvPr>
        </p:nvSpPr>
        <p:spPr>
          <a:xfrm>
            <a:off x="457200" y="2780928"/>
            <a:ext cx="8229600" cy="1080120"/>
          </a:xfrm>
        </p:spPr>
        <p:txBody>
          <a:bodyPr/>
          <a:lstStyle/>
          <a:p>
            <a:pPr marL="0" indent="0">
              <a:buNone/>
            </a:pPr>
            <a:r>
              <a:rPr lang="en-ZA" dirty="0" smtClean="0"/>
              <a:t>“Authentic leaders love the truth and they speak the truth in love”</a:t>
            </a:r>
          </a:p>
        </p:txBody>
      </p:sp>
      <p:sp>
        <p:nvSpPr>
          <p:cNvPr id="4" name="Slide Number Placeholder 3"/>
          <p:cNvSpPr>
            <a:spLocks noGrp="1"/>
          </p:cNvSpPr>
          <p:nvPr>
            <p:ph type="sldNum" sz="quarter" idx="12"/>
          </p:nvPr>
        </p:nvSpPr>
        <p:spPr/>
        <p:txBody>
          <a:bodyPr/>
          <a:lstStyle/>
          <a:p>
            <a:fld id="{6E57A347-5ACE-4DFF-881C-B9839CF2C5A9}" type="slidenum">
              <a:rPr lang="en-ZA" smtClean="0"/>
              <a:pPr/>
              <a:t>19</a:t>
            </a:fld>
            <a:endParaRPr lang="en-ZA"/>
          </a:p>
        </p:txBody>
      </p:sp>
      <p:sp>
        <p:nvSpPr>
          <p:cNvPr id="5" name="Title 1"/>
          <p:cNvSpPr txBox="1">
            <a:spLocks/>
          </p:cNvSpPr>
          <p:nvPr/>
        </p:nvSpPr>
        <p:spPr>
          <a:xfrm>
            <a:off x="609600" y="1628800"/>
            <a:ext cx="6194648" cy="783704"/>
          </a:xfrm>
          <a:prstGeom prst="rect">
            <a:avLst/>
          </a:prstGeom>
        </p:spPr>
        <p:txBody>
          <a:bodyPr vert="horz" lIns="0" rIns="0" bIns="0" anchor="b">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marL="514350" indent="-514350">
              <a:lnSpc>
                <a:spcPct val="200000"/>
              </a:lnSpc>
            </a:pPr>
            <a:r>
              <a:rPr lang="en-ZA" sz="2800" dirty="0" smtClean="0"/>
              <a:t>TRUTHFULL AND LOYAL</a:t>
            </a:r>
            <a:endParaRPr lang="en-ZA" sz="2800" dirty="0"/>
          </a:p>
        </p:txBody>
      </p:sp>
      <p:sp>
        <p:nvSpPr>
          <p:cNvPr id="6" name="Content Placeholder 2"/>
          <p:cNvSpPr txBox="1">
            <a:spLocks/>
          </p:cNvSpPr>
          <p:nvPr/>
        </p:nvSpPr>
        <p:spPr>
          <a:xfrm>
            <a:off x="604308" y="4077072"/>
            <a:ext cx="8229600" cy="1080120"/>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buNone/>
            </a:pPr>
            <a:r>
              <a:rPr lang="en-ZA" dirty="0" err="1" smtClean="0"/>
              <a:t>Joh</a:t>
            </a:r>
            <a:r>
              <a:rPr lang="en-ZA" dirty="0" smtClean="0"/>
              <a:t> </a:t>
            </a:r>
            <a:r>
              <a:rPr lang="en-ZA" dirty="0"/>
              <a:t>1:17  For the law was given by Moses, </a:t>
            </a:r>
            <a:r>
              <a:rPr lang="en-ZA" i="1" dirty="0"/>
              <a:t>but</a:t>
            </a:r>
            <a:r>
              <a:rPr lang="en-ZA" dirty="0"/>
              <a:t> grace and truth came by Jesus Christ. </a:t>
            </a:r>
          </a:p>
          <a:p>
            <a:pPr marL="0" indent="0">
              <a:buFont typeface="Wingdings 2"/>
              <a:buNone/>
            </a:pPr>
            <a:endParaRPr lang="en-ZA" dirty="0" smtClean="0"/>
          </a:p>
        </p:txBody>
      </p:sp>
      <p:sp>
        <p:nvSpPr>
          <p:cNvPr id="7" name="Content Placeholder 2"/>
          <p:cNvSpPr txBox="1">
            <a:spLocks/>
          </p:cNvSpPr>
          <p:nvPr/>
        </p:nvSpPr>
        <p:spPr>
          <a:xfrm>
            <a:off x="756708" y="5445224"/>
            <a:ext cx="8229600" cy="1080120"/>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buNone/>
            </a:pPr>
            <a:r>
              <a:rPr lang="en-ZA" dirty="0" smtClean="0"/>
              <a:t>“As leaders…our commitment to the truth must be absolute and unswerving”</a:t>
            </a:r>
            <a:endParaRPr lang="en-ZA" dirty="0"/>
          </a:p>
          <a:p>
            <a:pPr marL="0" indent="0">
              <a:buFont typeface="Wingdings 2"/>
              <a:buNone/>
            </a:pPr>
            <a:endParaRPr lang="en-ZA"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0-#ppt_w/2"/>
                                          </p:val>
                                        </p:tav>
                                        <p:tav tm="100000">
                                          <p:val>
                                            <p:strVal val="#ppt_x"/>
                                          </p:val>
                                        </p:tav>
                                      </p:tavLst>
                                    </p:anim>
                                    <p:anim calcmode="lin" valueType="num">
                                      <p:cBhvr additive="base">
                                        <p:cTn id="8" dur="1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down)">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6">
                                            <p:txEl>
                                              <p:pRg st="0" end="0"/>
                                            </p:txEl>
                                          </p:spTgt>
                                        </p:tgtEl>
                                        <p:attrNameLst>
                                          <p:attrName>style.visibility</p:attrName>
                                        </p:attrNameLst>
                                      </p:cBhvr>
                                      <p:to>
                                        <p:strVal val="visible"/>
                                      </p:to>
                                    </p:set>
                                    <p:animEffect transition="in" filter="wipe(down)">
                                      <p:cBhvr>
                                        <p:cTn id="18" dur="500"/>
                                        <p:tgtEl>
                                          <p:spTgt spid="6">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7">
                                            <p:txEl>
                                              <p:pRg st="0" end="0"/>
                                            </p:txEl>
                                          </p:spTgt>
                                        </p:tgtEl>
                                        <p:attrNameLst>
                                          <p:attrName>style.visibility</p:attrName>
                                        </p:attrNameLst>
                                      </p:cBhvr>
                                      <p:to>
                                        <p:strVal val="visible"/>
                                      </p:to>
                                    </p:set>
                                    <p:animEffect transition="in" filter="wipe(down)">
                                      <p:cBhvr>
                                        <p:cTn id="23"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6" grpId="0" build="p"/>
      <p:bldP spid="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24712"/>
          </a:xfrm>
        </p:spPr>
        <p:txBody>
          <a:bodyPr/>
          <a:lstStyle/>
          <a:p>
            <a:r>
              <a:rPr lang="en-ZA" dirty="0" smtClean="0"/>
              <a:t>INTRODUCTION</a:t>
            </a:r>
            <a:endParaRPr lang="en-ZA" dirty="0"/>
          </a:p>
        </p:txBody>
      </p:sp>
      <p:sp>
        <p:nvSpPr>
          <p:cNvPr id="3" name="Content Placeholder 2"/>
          <p:cNvSpPr>
            <a:spLocks noGrp="1"/>
          </p:cNvSpPr>
          <p:nvPr>
            <p:ph idx="1"/>
          </p:nvPr>
        </p:nvSpPr>
        <p:spPr/>
        <p:txBody>
          <a:bodyPr>
            <a:normAutofit/>
          </a:bodyPr>
          <a:lstStyle/>
          <a:p>
            <a:r>
              <a:rPr lang="en-ZA" dirty="0" smtClean="0"/>
              <a:t>Part of our responsibility as followers of Jesus is to use our influence to lead others to follow Jesus. We do this in different ways, according to our spiritual gifts. Some of us may be administrators, many of us are parents, teachers and so on.</a:t>
            </a:r>
          </a:p>
          <a:p>
            <a:r>
              <a:rPr lang="en-ZA" dirty="0" smtClean="0"/>
              <a:t>But unless you have been living  in an isolated cave for years, and have been with no one during that time, </a:t>
            </a:r>
            <a:r>
              <a:rPr lang="en-ZA" b="1" dirty="0" smtClean="0"/>
              <a:t>THERE ARE PEOPLE IN YOUR LIFE</a:t>
            </a:r>
            <a:r>
              <a:rPr lang="en-ZA" dirty="0" smtClean="0"/>
              <a:t>.</a:t>
            </a:r>
            <a:endParaRPr lang="en-ZA" dirty="0"/>
          </a:p>
        </p:txBody>
      </p:sp>
      <p:sp>
        <p:nvSpPr>
          <p:cNvPr id="4" name="Slide Number Placeholder 3"/>
          <p:cNvSpPr>
            <a:spLocks noGrp="1"/>
          </p:cNvSpPr>
          <p:nvPr>
            <p:ph type="sldNum" sz="quarter" idx="12"/>
          </p:nvPr>
        </p:nvSpPr>
        <p:spPr/>
        <p:txBody>
          <a:bodyPr/>
          <a:lstStyle/>
          <a:p>
            <a:fld id="{6E57A347-5ACE-4DFF-881C-B9839CF2C5A9}" type="slidenum">
              <a:rPr lang="en-ZA" smtClean="0"/>
              <a:pPr/>
              <a:t>2</a:t>
            </a:fld>
            <a:endParaRPr lang="en-Z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780928"/>
            <a:ext cx="8229600" cy="3543672"/>
          </a:xfrm>
        </p:spPr>
        <p:txBody>
          <a:bodyPr/>
          <a:lstStyle/>
          <a:p>
            <a:pPr marL="0" indent="0">
              <a:buNone/>
            </a:pPr>
            <a:r>
              <a:rPr lang="en-ZA" dirty="0"/>
              <a:t>Authentic leaders are faithful and </a:t>
            </a:r>
            <a:r>
              <a:rPr lang="en-ZA" dirty="0" smtClean="0"/>
              <a:t>reliable</a:t>
            </a:r>
          </a:p>
          <a:p>
            <a:pPr marL="0" indent="0">
              <a:buNone/>
            </a:pPr>
            <a:endParaRPr lang="en-ZA" dirty="0"/>
          </a:p>
          <a:p>
            <a:pPr marL="0" indent="0">
              <a:buNone/>
            </a:pPr>
            <a:endParaRPr lang="en-ZA" dirty="0" smtClean="0"/>
          </a:p>
          <a:p>
            <a:pPr marL="0" indent="0">
              <a:buNone/>
            </a:pPr>
            <a:endParaRPr lang="en-ZA" dirty="0"/>
          </a:p>
          <a:p>
            <a:r>
              <a:rPr lang="en-ZA" dirty="0" err="1" smtClean="0"/>
              <a:t>Joh</a:t>
            </a:r>
            <a:r>
              <a:rPr lang="en-ZA" dirty="0" smtClean="0"/>
              <a:t> </a:t>
            </a:r>
            <a:r>
              <a:rPr lang="en-ZA" dirty="0"/>
              <a:t>4:34  Jesus </a:t>
            </a:r>
            <a:r>
              <a:rPr lang="en-ZA" dirty="0" err="1"/>
              <a:t>saith</a:t>
            </a:r>
            <a:r>
              <a:rPr lang="en-ZA" dirty="0"/>
              <a:t> unto them, My meat is to do the will of him that sent me, and to finish his work. </a:t>
            </a:r>
          </a:p>
          <a:p>
            <a:endParaRPr lang="en-ZA" dirty="0"/>
          </a:p>
        </p:txBody>
      </p:sp>
      <p:sp>
        <p:nvSpPr>
          <p:cNvPr id="4" name="Slide Number Placeholder 3"/>
          <p:cNvSpPr>
            <a:spLocks noGrp="1"/>
          </p:cNvSpPr>
          <p:nvPr>
            <p:ph type="sldNum" sz="quarter" idx="12"/>
          </p:nvPr>
        </p:nvSpPr>
        <p:spPr/>
        <p:txBody>
          <a:bodyPr/>
          <a:lstStyle/>
          <a:p>
            <a:fld id="{6E57A347-5ACE-4DFF-881C-B9839CF2C5A9}" type="slidenum">
              <a:rPr lang="en-ZA" smtClean="0"/>
              <a:pPr/>
              <a:t>20</a:t>
            </a:fld>
            <a:endParaRPr lang="en-ZA"/>
          </a:p>
        </p:txBody>
      </p:sp>
      <p:sp>
        <p:nvSpPr>
          <p:cNvPr id="5" name="Title 1"/>
          <p:cNvSpPr>
            <a:spLocks noGrp="1"/>
          </p:cNvSpPr>
          <p:nvPr>
            <p:ph type="title"/>
          </p:nvPr>
        </p:nvSpPr>
        <p:spPr/>
        <p:txBody>
          <a:bodyPr>
            <a:normAutofit fontScale="90000"/>
          </a:bodyPr>
          <a:lstStyle/>
          <a:p>
            <a:pPr marL="514350" indent="-514350">
              <a:lnSpc>
                <a:spcPct val="200000"/>
              </a:lnSpc>
            </a:pPr>
            <a:r>
              <a:rPr lang="en-ZA" dirty="0"/>
              <a:t>QUALITIES OF LEADERSHIP</a:t>
            </a:r>
          </a:p>
        </p:txBody>
      </p:sp>
      <p:sp>
        <p:nvSpPr>
          <p:cNvPr id="7" name="Title 1"/>
          <p:cNvSpPr txBox="1">
            <a:spLocks/>
          </p:cNvSpPr>
          <p:nvPr/>
        </p:nvSpPr>
        <p:spPr>
          <a:xfrm>
            <a:off x="609600" y="1876636"/>
            <a:ext cx="6194648" cy="783704"/>
          </a:xfrm>
          <a:prstGeom prst="rect">
            <a:avLst/>
          </a:prstGeom>
        </p:spPr>
        <p:txBody>
          <a:bodyPr vert="horz" lIns="0" rIns="0" bIns="0" anchor="b">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marL="514350" indent="-514350">
              <a:lnSpc>
                <a:spcPct val="200000"/>
              </a:lnSpc>
            </a:pPr>
            <a:r>
              <a:rPr lang="en-ZA" sz="2800" dirty="0" smtClean="0"/>
              <a:t>LOYAL</a:t>
            </a:r>
            <a:endParaRPr lang="en-ZA" sz="2800" dirty="0"/>
          </a:p>
        </p:txBody>
      </p:sp>
    </p:spTree>
    <p:extLst>
      <p:ext uri="{BB962C8B-B14F-4D97-AF65-F5344CB8AC3E}">
        <p14:creationId xmlns:p14="http://schemas.microsoft.com/office/powerpoint/2010/main" xmlns="" val="2764517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barn(inVertical)">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arn(inVertical)">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1602"/>
            <a:ext cx="8229600" cy="1143000"/>
          </a:xfrm>
        </p:spPr>
        <p:txBody>
          <a:bodyPr>
            <a:normAutofit fontScale="90000"/>
          </a:bodyPr>
          <a:lstStyle/>
          <a:p>
            <a:pPr marL="514350" indent="-514350">
              <a:lnSpc>
                <a:spcPct val="200000"/>
              </a:lnSpc>
            </a:pPr>
            <a:r>
              <a:rPr lang="en-ZA" dirty="0"/>
              <a:t>QUALITIES OF LEADERSHIP</a:t>
            </a:r>
          </a:p>
        </p:txBody>
      </p:sp>
      <p:sp>
        <p:nvSpPr>
          <p:cNvPr id="4" name="Slide Number Placeholder 3"/>
          <p:cNvSpPr>
            <a:spLocks noGrp="1"/>
          </p:cNvSpPr>
          <p:nvPr>
            <p:ph type="sldNum" sz="quarter" idx="12"/>
          </p:nvPr>
        </p:nvSpPr>
        <p:spPr/>
        <p:txBody>
          <a:bodyPr/>
          <a:lstStyle/>
          <a:p>
            <a:fld id="{6E57A347-5ACE-4DFF-881C-B9839CF2C5A9}" type="slidenum">
              <a:rPr lang="en-ZA" smtClean="0"/>
              <a:pPr/>
              <a:t>21</a:t>
            </a:fld>
            <a:endParaRPr lang="en-ZA"/>
          </a:p>
        </p:txBody>
      </p:sp>
      <p:sp>
        <p:nvSpPr>
          <p:cNvPr id="5" name="Title 1"/>
          <p:cNvSpPr txBox="1">
            <a:spLocks/>
          </p:cNvSpPr>
          <p:nvPr/>
        </p:nvSpPr>
        <p:spPr>
          <a:xfrm>
            <a:off x="609600" y="1484784"/>
            <a:ext cx="6194648" cy="783704"/>
          </a:xfrm>
          <a:prstGeom prst="rect">
            <a:avLst/>
          </a:prstGeom>
        </p:spPr>
        <p:txBody>
          <a:bodyPr vert="horz" lIns="0" rIns="0" bIns="0" anchor="b">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marL="514350" indent="-514350">
              <a:lnSpc>
                <a:spcPct val="200000"/>
              </a:lnSpc>
            </a:pPr>
            <a:r>
              <a:rPr lang="en-ZA" sz="2800" dirty="0" smtClean="0"/>
              <a:t>LOYAL</a:t>
            </a:r>
            <a:endParaRPr lang="en-ZA" sz="2800" dirty="0"/>
          </a:p>
        </p:txBody>
      </p:sp>
      <p:sp>
        <p:nvSpPr>
          <p:cNvPr id="8" name="Content Placeholder 2"/>
          <p:cNvSpPr txBox="1">
            <a:spLocks/>
          </p:cNvSpPr>
          <p:nvPr/>
        </p:nvSpPr>
        <p:spPr>
          <a:xfrm>
            <a:off x="457200" y="2780928"/>
            <a:ext cx="8229600" cy="3831704"/>
          </a:xfrm>
          <a:prstGeom prst="rect">
            <a:avLst/>
          </a:prstGeom>
        </p:spPr>
        <p:txBody>
          <a:bodyPr vert="horz">
            <a:normAutofit fontScale="92500"/>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r>
              <a:rPr lang="en-ZA" b="1" dirty="0" smtClean="0"/>
              <a:t>Men are wanted who will watch for souls as they that must give an account. </a:t>
            </a:r>
            <a:r>
              <a:rPr lang="en-ZA" u="sng" dirty="0" smtClean="0"/>
              <a:t>Fathers and mothers </a:t>
            </a:r>
            <a:r>
              <a:rPr lang="en-ZA" dirty="0" smtClean="0"/>
              <a:t>in Israel are wanted at this important post. Let the selfish and self-caring, the stingy, covetous souls, find a location where their miserable traits of character will not be so conspicuous. </a:t>
            </a:r>
            <a:r>
              <a:rPr lang="en-ZA" i="1" dirty="0" smtClean="0"/>
              <a:t>The more isolated such ones are, the better for the cause of God</a:t>
            </a:r>
            <a:r>
              <a:rPr lang="en-ZA" dirty="0" smtClean="0"/>
              <a:t>. I appeal to the people of God, wherever they may be found: Awake to your duty. Take it to heart that we are really living amid the perils of the last days.—</a:t>
            </a:r>
            <a:r>
              <a:rPr lang="en-ZA" i="1" dirty="0" smtClean="0"/>
              <a:t>Testimonies for the Church 2:467, 468.</a:t>
            </a:r>
            <a:endParaRPr lang="en-ZA" i="1" dirty="0"/>
          </a:p>
        </p:txBody>
      </p:sp>
    </p:spTree>
    <p:extLst>
      <p:ext uri="{BB962C8B-B14F-4D97-AF65-F5344CB8AC3E}">
        <p14:creationId xmlns:p14="http://schemas.microsoft.com/office/powerpoint/2010/main" xmlns="" val="2698351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0-#ppt_w/2"/>
                                          </p:val>
                                        </p:tav>
                                        <p:tav tm="100000">
                                          <p:val>
                                            <p:strVal val="#ppt_x"/>
                                          </p:val>
                                        </p:tav>
                                      </p:tavLst>
                                    </p:anim>
                                    <p:anim calcmode="lin" valueType="num">
                                      <p:cBhvr additive="base">
                                        <p:cTn id="8" dur="1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24712"/>
          </a:xfrm>
        </p:spPr>
        <p:txBody>
          <a:bodyPr/>
          <a:lstStyle/>
          <a:p>
            <a:r>
              <a:rPr lang="en-ZA" dirty="0"/>
              <a:t>QUALITIES OF LEADERSHIP</a:t>
            </a:r>
          </a:p>
        </p:txBody>
      </p:sp>
      <p:sp>
        <p:nvSpPr>
          <p:cNvPr id="3" name="Content Placeholder 2"/>
          <p:cNvSpPr>
            <a:spLocks noGrp="1"/>
          </p:cNvSpPr>
          <p:nvPr>
            <p:ph idx="1"/>
          </p:nvPr>
        </p:nvSpPr>
        <p:spPr>
          <a:xfrm>
            <a:off x="457200" y="2852936"/>
            <a:ext cx="8229600" cy="3471664"/>
          </a:xfrm>
        </p:spPr>
        <p:txBody>
          <a:bodyPr/>
          <a:lstStyle/>
          <a:p>
            <a:pPr marL="0" indent="0">
              <a:buNone/>
            </a:pPr>
            <a:r>
              <a:rPr lang="en-ZA" dirty="0" smtClean="0"/>
              <a:t>“Authentic leaders forgive, because they have been forgiven”</a:t>
            </a:r>
          </a:p>
        </p:txBody>
      </p:sp>
      <p:sp>
        <p:nvSpPr>
          <p:cNvPr id="4" name="Slide Number Placeholder 3"/>
          <p:cNvSpPr>
            <a:spLocks noGrp="1"/>
          </p:cNvSpPr>
          <p:nvPr>
            <p:ph type="sldNum" sz="quarter" idx="12"/>
          </p:nvPr>
        </p:nvSpPr>
        <p:spPr/>
        <p:txBody>
          <a:bodyPr/>
          <a:lstStyle/>
          <a:p>
            <a:fld id="{6E57A347-5ACE-4DFF-881C-B9839CF2C5A9}" type="slidenum">
              <a:rPr lang="en-ZA" smtClean="0"/>
              <a:pPr/>
              <a:t>22</a:t>
            </a:fld>
            <a:endParaRPr lang="en-ZA"/>
          </a:p>
        </p:txBody>
      </p:sp>
      <p:sp>
        <p:nvSpPr>
          <p:cNvPr id="5" name="Title 1"/>
          <p:cNvSpPr txBox="1">
            <a:spLocks/>
          </p:cNvSpPr>
          <p:nvPr/>
        </p:nvSpPr>
        <p:spPr>
          <a:xfrm>
            <a:off x="609600" y="1628800"/>
            <a:ext cx="6194648" cy="783704"/>
          </a:xfrm>
          <a:prstGeom prst="rect">
            <a:avLst/>
          </a:prstGeom>
        </p:spPr>
        <p:txBody>
          <a:bodyPr vert="horz" lIns="0" rIns="0" bIns="0" anchor="b">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marL="514350" indent="-514350">
              <a:lnSpc>
                <a:spcPct val="200000"/>
              </a:lnSpc>
            </a:pPr>
            <a:r>
              <a:rPr lang="en-ZA" sz="2800" dirty="0" smtClean="0"/>
              <a:t>FORGIVENESS</a:t>
            </a:r>
            <a:endParaRPr lang="en-ZA"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0-#ppt_w/2"/>
                                          </p:val>
                                        </p:tav>
                                        <p:tav tm="100000">
                                          <p:val>
                                            <p:strVal val="#ppt_x"/>
                                          </p:val>
                                        </p:tav>
                                      </p:tavLst>
                                    </p:anim>
                                    <p:anim calcmode="lin" valueType="num">
                                      <p:cBhvr additive="base">
                                        <p:cTn id="8" dur="1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492896"/>
            <a:ext cx="8229600" cy="3831704"/>
          </a:xfrm>
        </p:spPr>
        <p:txBody>
          <a:bodyPr/>
          <a:lstStyle/>
          <a:p>
            <a:r>
              <a:rPr lang="en-ZA" dirty="0" smtClean="0"/>
              <a:t>Suggestions towards a more forgiving spirit:</a:t>
            </a:r>
          </a:p>
          <a:p>
            <a:pPr lvl="1"/>
            <a:r>
              <a:rPr lang="en-ZA" dirty="0" smtClean="0"/>
              <a:t>Self-examination – be honest to myself as to why I find it difficult to forgive</a:t>
            </a:r>
          </a:p>
          <a:p>
            <a:pPr lvl="1"/>
            <a:r>
              <a:rPr lang="en-ZA" dirty="0" smtClean="0"/>
              <a:t>Prayer – pray for those who have hurt me</a:t>
            </a:r>
          </a:p>
          <a:p>
            <a:pPr lvl="1"/>
            <a:r>
              <a:rPr lang="en-ZA" dirty="0" smtClean="0"/>
              <a:t>Expectation – expect God to use my wounds for His glory.  Use my hurt to make me a better servant. Use the mistreatment I suffer to enable me to understand others and empathize with their hurts.  To heal me and help me to forgive.</a:t>
            </a:r>
          </a:p>
        </p:txBody>
      </p:sp>
      <p:sp>
        <p:nvSpPr>
          <p:cNvPr id="4" name="Slide Number Placeholder 3"/>
          <p:cNvSpPr>
            <a:spLocks noGrp="1"/>
          </p:cNvSpPr>
          <p:nvPr>
            <p:ph type="sldNum" sz="quarter" idx="12"/>
          </p:nvPr>
        </p:nvSpPr>
        <p:spPr/>
        <p:txBody>
          <a:bodyPr/>
          <a:lstStyle/>
          <a:p>
            <a:fld id="{6E57A347-5ACE-4DFF-881C-B9839CF2C5A9}" type="slidenum">
              <a:rPr lang="en-ZA" smtClean="0"/>
              <a:pPr/>
              <a:t>23</a:t>
            </a:fld>
            <a:endParaRPr lang="en-ZA"/>
          </a:p>
        </p:txBody>
      </p:sp>
      <p:sp>
        <p:nvSpPr>
          <p:cNvPr id="5" name="Title 1"/>
          <p:cNvSpPr>
            <a:spLocks noGrp="1"/>
          </p:cNvSpPr>
          <p:nvPr>
            <p:ph type="title"/>
          </p:nvPr>
        </p:nvSpPr>
        <p:spPr/>
        <p:txBody>
          <a:bodyPr/>
          <a:lstStyle/>
          <a:p>
            <a:r>
              <a:rPr lang="en-ZA" dirty="0"/>
              <a:t>QUALITIES OF LEADERSHIP</a:t>
            </a:r>
          </a:p>
        </p:txBody>
      </p:sp>
      <p:sp>
        <p:nvSpPr>
          <p:cNvPr id="6" name="Title 1"/>
          <p:cNvSpPr txBox="1">
            <a:spLocks/>
          </p:cNvSpPr>
          <p:nvPr/>
        </p:nvSpPr>
        <p:spPr>
          <a:xfrm>
            <a:off x="609600" y="1628800"/>
            <a:ext cx="6194648" cy="783704"/>
          </a:xfrm>
          <a:prstGeom prst="rect">
            <a:avLst/>
          </a:prstGeom>
        </p:spPr>
        <p:txBody>
          <a:bodyPr vert="horz" lIns="0" rIns="0" bIns="0" anchor="b">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marL="514350" indent="-514350">
              <a:lnSpc>
                <a:spcPct val="200000"/>
              </a:lnSpc>
            </a:pPr>
            <a:r>
              <a:rPr lang="en-ZA" sz="2800" dirty="0" smtClean="0"/>
              <a:t>FORGIVENESS</a:t>
            </a:r>
            <a:endParaRPr lang="en-ZA" sz="2800" dirty="0"/>
          </a:p>
        </p:txBody>
      </p:sp>
    </p:spTree>
    <p:extLst>
      <p:ext uri="{BB962C8B-B14F-4D97-AF65-F5344CB8AC3E}">
        <p14:creationId xmlns:p14="http://schemas.microsoft.com/office/powerpoint/2010/main" xmlns="" val="1464904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0-#ppt_w/2"/>
                                          </p:val>
                                        </p:tav>
                                        <p:tav tm="100000">
                                          <p:val>
                                            <p:strVal val="#ppt_x"/>
                                          </p:val>
                                        </p:tav>
                                      </p:tavLst>
                                    </p:anim>
                                    <p:anim calcmode="lin" valueType="num">
                                      <p:cBhvr additive="base">
                                        <p:cTn id="8" dur="10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arn(inVertical)">
                                      <p:cBhvr>
                                        <p:cTn id="13" dur="500"/>
                                        <p:tgtEl>
                                          <p:spTgt spid="3">
                                            <p:txEl>
                                              <p:pRg st="0" end="0"/>
                                            </p:txEl>
                                          </p:spTgt>
                                        </p:tgtEl>
                                      </p:cBhvr>
                                    </p:animEffect>
                                  </p:childTnLst>
                                </p:cTn>
                              </p:par>
                            </p:childTnLst>
                          </p:cTn>
                        </p:par>
                        <p:par>
                          <p:cTn id="14" fill="hold">
                            <p:stCondLst>
                              <p:cond delay="500"/>
                            </p:stCondLst>
                            <p:childTnLst>
                              <p:par>
                                <p:cTn id="15" presetID="16" presetClass="entr" presetSubtype="21" fill="hold" grpId="0"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par>
                          <p:cTn id="18" fill="hold">
                            <p:stCondLst>
                              <p:cond delay="1000"/>
                            </p:stCondLst>
                            <p:childTnLst>
                              <p:par>
                                <p:cTn id="19" presetID="16" presetClass="entr" presetSubtype="21" fill="hold" grpId="0" nodeType="after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barn(inVertical)">
                                      <p:cBhvr>
                                        <p:cTn id="21" dur="500"/>
                                        <p:tgtEl>
                                          <p:spTgt spid="3">
                                            <p:txEl>
                                              <p:pRg st="2" end="2"/>
                                            </p:txEl>
                                          </p:spTgt>
                                        </p:tgtEl>
                                      </p:cBhvr>
                                    </p:animEffect>
                                  </p:childTnLst>
                                </p:cTn>
                              </p:par>
                            </p:childTnLst>
                          </p:cTn>
                        </p:par>
                        <p:par>
                          <p:cTn id="22" fill="hold">
                            <p:stCondLst>
                              <p:cond delay="1500"/>
                            </p:stCondLst>
                            <p:childTnLst>
                              <p:par>
                                <p:cTn id="23" presetID="16" presetClass="entr" presetSubtype="21"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barn(inVertical)">
                                      <p:cBhvr>
                                        <p:cTn id="2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514350" indent="-514350">
              <a:lnSpc>
                <a:spcPct val="200000"/>
              </a:lnSpc>
            </a:pPr>
            <a:r>
              <a:rPr lang="en-ZA" dirty="0"/>
              <a:t>TEMPTATIONS OF LEADERSHIP</a:t>
            </a:r>
          </a:p>
        </p:txBody>
      </p:sp>
      <p:sp>
        <p:nvSpPr>
          <p:cNvPr id="3" name="Content Placeholder 2"/>
          <p:cNvSpPr>
            <a:spLocks noGrp="1"/>
          </p:cNvSpPr>
          <p:nvPr>
            <p:ph idx="1"/>
          </p:nvPr>
        </p:nvSpPr>
        <p:spPr>
          <a:xfrm>
            <a:off x="457200" y="2708920"/>
            <a:ext cx="8229600" cy="3615680"/>
          </a:xfrm>
        </p:spPr>
        <p:txBody>
          <a:bodyPr>
            <a:normAutofit/>
          </a:bodyPr>
          <a:lstStyle/>
          <a:p>
            <a:pPr marL="0" indent="0">
              <a:buNone/>
            </a:pPr>
            <a:r>
              <a:rPr lang="en-ZA" dirty="0" smtClean="0"/>
              <a:t>“Authentic leaders derive their greatest power from obeying God and serving others”</a:t>
            </a:r>
            <a:endParaRPr lang="en-ZA" dirty="0"/>
          </a:p>
        </p:txBody>
      </p:sp>
      <p:sp>
        <p:nvSpPr>
          <p:cNvPr id="4" name="Slide Number Placeholder 3"/>
          <p:cNvSpPr>
            <a:spLocks noGrp="1"/>
          </p:cNvSpPr>
          <p:nvPr>
            <p:ph type="sldNum" sz="quarter" idx="12"/>
          </p:nvPr>
        </p:nvSpPr>
        <p:spPr/>
        <p:txBody>
          <a:bodyPr/>
          <a:lstStyle/>
          <a:p>
            <a:fld id="{6E57A347-5ACE-4DFF-881C-B9839CF2C5A9}" type="slidenum">
              <a:rPr lang="en-ZA" smtClean="0"/>
              <a:pPr/>
              <a:t>24</a:t>
            </a:fld>
            <a:endParaRPr lang="en-ZA"/>
          </a:p>
        </p:txBody>
      </p:sp>
      <p:sp>
        <p:nvSpPr>
          <p:cNvPr id="5" name="Title 1"/>
          <p:cNvSpPr txBox="1">
            <a:spLocks/>
          </p:cNvSpPr>
          <p:nvPr/>
        </p:nvSpPr>
        <p:spPr>
          <a:xfrm>
            <a:off x="609600" y="1628800"/>
            <a:ext cx="6194648" cy="783704"/>
          </a:xfrm>
          <a:prstGeom prst="rect">
            <a:avLst/>
          </a:prstGeom>
        </p:spPr>
        <p:txBody>
          <a:bodyPr vert="horz" lIns="0" rIns="0" bIns="0" anchor="b">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marL="514350" indent="-514350">
              <a:lnSpc>
                <a:spcPct val="200000"/>
              </a:lnSpc>
            </a:pPr>
            <a:r>
              <a:rPr lang="en-ZA" sz="2800" dirty="0" smtClean="0"/>
              <a:t>POWER</a:t>
            </a:r>
            <a:endParaRPr lang="en-ZA"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0-#ppt_w/2"/>
                                          </p:val>
                                        </p:tav>
                                        <p:tav tm="100000">
                                          <p:val>
                                            <p:strVal val="#ppt_x"/>
                                          </p:val>
                                        </p:tav>
                                      </p:tavLst>
                                    </p:anim>
                                    <p:anim calcmode="lin" valueType="num">
                                      <p:cBhvr additive="base">
                                        <p:cTn id="8" dur="1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36912"/>
            <a:ext cx="8229600" cy="3687688"/>
          </a:xfrm>
        </p:spPr>
        <p:txBody>
          <a:bodyPr/>
          <a:lstStyle/>
          <a:p>
            <a:r>
              <a:rPr lang="en-ZA" dirty="0" smtClean="0"/>
              <a:t>In leadership power is the “ability to influence, inspire, or induce </a:t>
            </a:r>
            <a:r>
              <a:rPr lang="en-ZA" dirty="0" err="1" smtClean="0"/>
              <a:t>behavior</a:t>
            </a:r>
            <a:r>
              <a:rPr lang="en-ZA" dirty="0" smtClean="0"/>
              <a:t> in others”.</a:t>
            </a:r>
          </a:p>
          <a:p>
            <a:endParaRPr lang="en-ZA" dirty="0" smtClean="0"/>
          </a:p>
          <a:p>
            <a:endParaRPr lang="en-ZA" dirty="0" smtClean="0"/>
          </a:p>
          <a:p>
            <a:r>
              <a:rPr lang="en-ZA" dirty="0" smtClean="0"/>
              <a:t>A leader who loves his God and His “people will never manipulate or exploit” people.  “He will only seek what is best for them”</a:t>
            </a:r>
            <a:endParaRPr lang="en-ZA" dirty="0"/>
          </a:p>
        </p:txBody>
      </p:sp>
      <p:sp>
        <p:nvSpPr>
          <p:cNvPr id="4" name="Slide Number Placeholder 3"/>
          <p:cNvSpPr>
            <a:spLocks noGrp="1"/>
          </p:cNvSpPr>
          <p:nvPr>
            <p:ph type="sldNum" sz="quarter" idx="12"/>
          </p:nvPr>
        </p:nvSpPr>
        <p:spPr/>
        <p:txBody>
          <a:bodyPr/>
          <a:lstStyle/>
          <a:p>
            <a:fld id="{6E57A347-5ACE-4DFF-881C-B9839CF2C5A9}" type="slidenum">
              <a:rPr lang="en-ZA" smtClean="0"/>
              <a:pPr/>
              <a:t>25</a:t>
            </a:fld>
            <a:endParaRPr lang="en-ZA"/>
          </a:p>
        </p:txBody>
      </p:sp>
      <p:sp>
        <p:nvSpPr>
          <p:cNvPr id="6" name="Title 1"/>
          <p:cNvSpPr>
            <a:spLocks noGrp="1"/>
          </p:cNvSpPr>
          <p:nvPr>
            <p:ph type="title"/>
          </p:nvPr>
        </p:nvSpPr>
        <p:spPr/>
        <p:txBody>
          <a:bodyPr>
            <a:normAutofit fontScale="90000"/>
          </a:bodyPr>
          <a:lstStyle/>
          <a:p>
            <a:pPr marL="514350" indent="-514350">
              <a:lnSpc>
                <a:spcPct val="200000"/>
              </a:lnSpc>
            </a:pPr>
            <a:r>
              <a:rPr lang="en-ZA" dirty="0"/>
              <a:t>TEMPTATIONS OF LEADERSHIP</a:t>
            </a:r>
          </a:p>
        </p:txBody>
      </p:sp>
      <p:sp>
        <p:nvSpPr>
          <p:cNvPr id="7" name="Title 1"/>
          <p:cNvSpPr txBox="1">
            <a:spLocks/>
          </p:cNvSpPr>
          <p:nvPr/>
        </p:nvSpPr>
        <p:spPr>
          <a:xfrm>
            <a:off x="609600" y="1628800"/>
            <a:ext cx="6194648" cy="783704"/>
          </a:xfrm>
          <a:prstGeom prst="rect">
            <a:avLst/>
          </a:prstGeom>
        </p:spPr>
        <p:txBody>
          <a:bodyPr vert="horz" lIns="0" rIns="0" bIns="0" anchor="b">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marL="514350" indent="-514350">
              <a:lnSpc>
                <a:spcPct val="200000"/>
              </a:lnSpc>
            </a:pPr>
            <a:r>
              <a:rPr lang="en-ZA" sz="2800" dirty="0" smtClean="0"/>
              <a:t>POWER</a:t>
            </a:r>
            <a:endParaRPr lang="en-ZA" sz="2800" dirty="0"/>
          </a:p>
        </p:txBody>
      </p:sp>
    </p:spTree>
    <p:extLst>
      <p:ext uri="{BB962C8B-B14F-4D97-AF65-F5344CB8AC3E}">
        <p14:creationId xmlns:p14="http://schemas.microsoft.com/office/powerpoint/2010/main" xmlns="" val="4136797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0-#ppt_w/2"/>
                                          </p:val>
                                        </p:tav>
                                        <p:tav tm="100000">
                                          <p:val>
                                            <p:strVal val="#ppt_x"/>
                                          </p:val>
                                        </p:tav>
                                      </p:tavLst>
                                    </p:anim>
                                    <p:anim calcmode="lin" valueType="num">
                                      <p:cBhvr additive="base">
                                        <p:cTn id="8" dur="10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down)">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down)">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284984"/>
            <a:ext cx="8229600" cy="3039616"/>
          </a:xfrm>
        </p:spPr>
        <p:txBody>
          <a:bodyPr/>
          <a:lstStyle/>
          <a:p>
            <a:r>
              <a:rPr lang="en-ZA" dirty="0"/>
              <a:t>Let all God’s servants, from those occupying the highest positions, to those in the lowliest service, walk humbly before Him.—Manuscript 140, 1902.</a:t>
            </a:r>
          </a:p>
          <a:p>
            <a:endParaRPr lang="en-ZA" dirty="0"/>
          </a:p>
        </p:txBody>
      </p:sp>
      <p:sp>
        <p:nvSpPr>
          <p:cNvPr id="4" name="Slide Number Placeholder 3"/>
          <p:cNvSpPr>
            <a:spLocks noGrp="1"/>
          </p:cNvSpPr>
          <p:nvPr>
            <p:ph type="sldNum" sz="quarter" idx="12"/>
          </p:nvPr>
        </p:nvSpPr>
        <p:spPr/>
        <p:txBody>
          <a:bodyPr/>
          <a:lstStyle/>
          <a:p>
            <a:fld id="{6E57A347-5ACE-4DFF-881C-B9839CF2C5A9}" type="slidenum">
              <a:rPr lang="en-ZA" smtClean="0"/>
              <a:pPr/>
              <a:t>26</a:t>
            </a:fld>
            <a:endParaRPr lang="en-ZA"/>
          </a:p>
        </p:txBody>
      </p:sp>
      <p:sp>
        <p:nvSpPr>
          <p:cNvPr id="5" name="Title 1"/>
          <p:cNvSpPr txBox="1">
            <a:spLocks/>
          </p:cNvSpPr>
          <p:nvPr/>
        </p:nvSpPr>
        <p:spPr>
          <a:xfrm>
            <a:off x="609600" y="1844824"/>
            <a:ext cx="6194648" cy="783704"/>
          </a:xfrm>
          <a:prstGeom prst="rect">
            <a:avLst/>
          </a:prstGeom>
        </p:spPr>
        <p:txBody>
          <a:bodyPr vert="horz" lIns="0" rIns="0" bIns="0" anchor="b">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marL="514350" indent="-514350">
              <a:lnSpc>
                <a:spcPct val="200000"/>
              </a:lnSpc>
            </a:pPr>
            <a:r>
              <a:rPr lang="en-ZA" sz="2800" dirty="0" smtClean="0"/>
              <a:t>POWER</a:t>
            </a:r>
            <a:endParaRPr lang="en-ZA" sz="2800" dirty="0"/>
          </a:p>
        </p:txBody>
      </p:sp>
      <p:sp>
        <p:nvSpPr>
          <p:cNvPr id="6" name="Title 1"/>
          <p:cNvSpPr>
            <a:spLocks noGrp="1"/>
          </p:cNvSpPr>
          <p:nvPr>
            <p:ph type="title"/>
          </p:nvPr>
        </p:nvSpPr>
        <p:spPr/>
        <p:txBody>
          <a:bodyPr>
            <a:normAutofit fontScale="90000"/>
          </a:bodyPr>
          <a:lstStyle/>
          <a:p>
            <a:pPr marL="514350" indent="-514350">
              <a:lnSpc>
                <a:spcPct val="200000"/>
              </a:lnSpc>
            </a:pPr>
            <a:r>
              <a:rPr lang="en-ZA" dirty="0"/>
              <a:t>TEMPTATIONS OF LEADERSHIP</a:t>
            </a:r>
          </a:p>
        </p:txBody>
      </p:sp>
    </p:spTree>
    <p:extLst>
      <p:ext uri="{BB962C8B-B14F-4D97-AF65-F5344CB8AC3E}">
        <p14:creationId xmlns:p14="http://schemas.microsoft.com/office/powerpoint/2010/main" xmlns="" val="3561295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0-#ppt_w/2"/>
                                          </p:val>
                                        </p:tav>
                                        <p:tav tm="100000">
                                          <p:val>
                                            <p:strVal val="#ppt_x"/>
                                          </p:val>
                                        </p:tav>
                                      </p:tavLst>
                                    </p:anim>
                                    <p:anim calcmode="lin" valueType="num">
                                      <p:cBhvr additive="base">
                                        <p:cTn id="8" dur="1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down)">
                                      <p:cBhvr>
                                        <p:cTn id="13"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514350" indent="-514350">
              <a:lnSpc>
                <a:spcPct val="200000"/>
              </a:lnSpc>
            </a:pPr>
            <a:r>
              <a:rPr lang="en-ZA" dirty="0"/>
              <a:t>TEMPTATIONS OF LEADERSHIP</a:t>
            </a:r>
          </a:p>
        </p:txBody>
      </p:sp>
      <p:sp>
        <p:nvSpPr>
          <p:cNvPr id="3" name="Content Placeholder 2"/>
          <p:cNvSpPr>
            <a:spLocks noGrp="1"/>
          </p:cNvSpPr>
          <p:nvPr>
            <p:ph idx="1"/>
          </p:nvPr>
        </p:nvSpPr>
        <p:spPr>
          <a:xfrm>
            <a:off x="457200" y="2996952"/>
            <a:ext cx="8229600" cy="3327648"/>
          </a:xfrm>
        </p:spPr>
        <p:txBody>
          <a:bodyPr>
            <a:normAutofit/>
          </a:bodyPr>
          <a:lstStyle/>
          <a:p>
            <a:pPr marL="0" indent="0">
              <a:buNone/>
            </a:pPr>
            <a:r>
              <a:rPr lang="en-ZA" dirty="0" smtClean="0"/>
              <a:t>“Authentic leaders are secure in Jesus Christ and have no need to protect or defend their egos”</a:t>
            </a:r>
          </a:p>
        </p:txBody>
      </p:sp>
      <p:sp>
        <p:nvSpPr>
          <p:cNvPr id="4" name="Slide Number Placeholder 3"/>
          <p:cNvSpPr>
            <a:spLocks noGrp="1"/>
          </p:cNvSpPr>
          <p:nvPr>
            <p:ph type="sldNum" sz="quarter" idx="12"/>
          </p:nvPr>
        </p:nvSpPr>
        <p:spPr/>
        <p:txBody>
          <a:bodyPr/>
          <a:lstStyle/>
          <a:p>
            <a:fld id="{6E57A347-5ACE-4DFF-881C-B9839CF2C5A9}" type="slidenum">
              <a:rPr lang="en-ZA" smtClean="0"/>
              <a:pPr/>
              <a:t>27</a:t>
            </a:fld>
            <a:endParaRPr lang="en-ZA"/>
          </a:p>
        </p:txBody>
      </p:sp>
      <p:sp>
        <p:nvSpPr>
          <p:cNvPr id="5" name="Title 1"/>
          <p:cNvSpPr txBox="1">
            <a:spLocks/>
          </p:cNvSpPr>
          <p:nvPr/>
        </p:nvSpPr>
        <p:spPr>
          <a:xfrm>
            <a:off x="609600" y="1628800"/>
            <a:ext cx="6194648" cy="783704"/>
          </a:xfrm>
          <a:prstGeom prst="rect">
            <a:avLst/>
          </a:prstGeom>
        </p:spPr>
        <p:txBody>
          <a:bodyPr vert="horz" lIns="0" rIns="0" bIns="0" anchor="b">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marL="514350" indent="-514350">
              <a:lnSpc>
                <a:spcPct val="200000"/>
              </a:lnSpc>
            </a:pPr>
            <a:r>
              <a:rPr lang="en-ZA" sz="2800" dirty="0" smtClean="0"/>
              <a:t>EGO</a:t>
            </a:r>
            <a:endParaRPr lang="en-ZA"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0-#ppt_w/2"/>
                                          </p:val>
                                        </p:tav>
                                        <p:tav tm="100000">
                                          <p:val>
                                            <p:strVal val="#ppt_x"/>
                                          </p:val>
                                        </p:tav>
                                      </p:tavLst>
                                    </p:anim>
                                    <p:anim calcmode="lin" valueType="num">
                                      <p:cBhvr additive="base">
                                        <p:cTn id="8" dur="1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708920"/>
            <a:ext cx="8229600" cy="3615680"/>
          </a:xfrm>
        </p:spPr>
        <p:txBody>
          <a:bodyPr/>
          <a:lstStyle/>
          <a:p>
            <a:r>
              <a:rPr lang="en-ZA" dirty="0" err="1"/>
              <a:t>Joh</a:t>
            </a:r>
            <a:r>
              <a:rPr lang="en-ZA" dirty="0"/>
              <a:t> 5:41  I receive not honour from men. </a:t>
            </a:r>
          </a:p>
          <a:p>
            <a:endParaRPr lang="en-ZA" dirty="0" smtClean="0"/>
          </a:p>
          <a:p>
            <a:r>
              <a:rPr lang="en-ZA" dirty="0" err="1"/>
              <a:t>Luk</a:t>
            </a:r>
            <a:r>
              <a:rPr lang="en-ZA" dirty="0"/>
              <a:t> 19:10  For the Son of man is come to seek and to save that which was lost. </a:t>
            </a:r>
          </a:p>
          <a:p>
            <a:endParaRPr lang="en-ZA" dirty="0"/>
          </a:p>
        </p:txBody>
      </p:sp>
      <p:sp>
        <p:nvSpPr>
          <p:cNvPr id="4" name="Slide Number Placeholder 3"/>
          <p:cNvSpPr>
            <a:spLocks noGrp="1"/>
          </p:cNvSpPr>
          <p:nvPr>
            <p:ph type="sldNum" sz="quarter" idx="12"/>
          </p:nvPr>
        </p:nvSpPr>
        <p:spPr/>
        <p:txBody>
          <a:bodyPr/>
          <a:lstStyle/>
          <a:p>
            <a:fld id="{6E57A347-5ACE-4DFF-881C-B9839CF2C5A9}" type="slidenum">
              <a:rPr lang="en-ZA" smtClean="0"/>
              <a:pPr/>
              <a:t>28</a:t>
            </a:fld>
            <a:endParaRPr lang="en-ZA"/>
          </a:p>
        </p:txBody>
      </p:sp>
      <p:sp>
        <p:nvSpPr>
          <p:cNvPr id="5" name="Title 1"/>
          <p:cNvSpPr>
            <a:spLocks noGrp="1"/>
          </p:cNvSpPr>
          <p:nvPr>
            <p:ph type="title"/>
          </p:nvPr>
        </p:nvSpPr>
        <p:spPr/>
        <p:txBody>
          <a:bodyPr>
            <a:normAutofit fontScale="90000"/>
          </a:bodyPr>
          <a:lstStyle/>
          <a:p>
            <a:pPr marL="514350" indent="-514350">
              <a:lnSpc>
                <a:spcPct val="200000"/>
              </a:lnSpc>
            </a:pPr>
            <a:r>
              <a:rPr lang="en-ZA" dirty="0"/>
              <a:t>TEMPTATIONS OF LEADERSHIP</a:t>
            </a:r>
          </a:p>
        </p:txBody>
      </p:sp>
      <p:sp>
        <p:nvSpPr>
          <p:cNvPr id="6" name="Title 1"/>
          <p:cNvSpPr txBox="1">
            <a:spLocks/>
          </p:cNvSpPr>
          <p:nvPr/>
        </p:nvSpPr>
        <p:spPr>
          <a:xfrm>
            <a:off x="609600" y="1628800"/>
            <a:ext cx="6194648" cy="783704"/>
          </a:xfrm>
          <a:prstGeom prst="rect">
            <a:avLst/>
          </a:prstGeom>
        </p:spPr>
        <p:txBody>
          <a:bodyPr vert="horz" lIns="0" rIns="0" bIns="0" anchor="b">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marL="514350" indent="-514350">
              <a:lnSpc>
                <a:spcPct val="200000"/>
              </a:lnSpc>
            </a:pPr>
            <a:r>
              <a:rPr lang="en-ZA" sz="2800" dirty="0" smtClean="0"/>
              <a:t>EGO</a:t>
            </a:r>
            <a:endParaRPr lang="en-ZA" sz="2800" dirty="0"/>
          </a:p>
        </p:txBody>
      </p:sp>
    </p:spTree>
    <p:extLst>
      <p:ext uri="{BB962C8B-B14F-4D97-AF65-F5344CB8AC3E}">
        <p14:creationId xmlns:p14="http://schemas.microsoft.com/office/powerpoint/2010/main" xmlns="" val="2643113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0-#ppt_w/2"/>
                                          </p:val>
                                        </p:tav>
                                        <p:tav tm="100000">
                                          <p:val>
                                            <p:strVal val="#ppt_x"/>
                                          </p:val>
                                        </p:tav>
                                      </p:tavLst>
                                    </p:anim>
                                    <p:anim calcmode="lin" valueType="num">
                                      <p:cBhvr additive="base">
                                        <p:cTn id="8" dur="10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heel(1)">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1" presetClass="entr" presetSubtype="1"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wheel(1)">
                                      <p:cBhvr>
                                        <p:cTn id="18"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708920"/>
            <a:ext cx="8229600" cy="3600400"/>
          </a:xfrm>
        </p:spPr>
        <p:txBody>
          <a:bodyPr>
            <a:normAutofit/>
          </a:bodyPr>
          <a:lstStyle/>
          <a:p>
            <a:pPr marL="0" indent="0">
              <a:buNone/>
            </a:pPr>
            <a:r>
              <a:rPr lang="en-ZA" b="1" i="1" u="sng" dirty="0" smtClean="0"/>
              <a:t>JC Maxwell</a:t>
            </a:r>
          </a:p>
          <a:p>
            <a:r>
              <a:rPr lang="en-ZA" dirty="0" smtClean="0"/>
              <a:t>Jesus</a:t>
            </a:r>
            <a:r>
              <a:rPr lang="en-ZA" dirty="0"/>
              <a:t>’ leadership was empowered not by a sense of duty or obligation, </a:t>
            </a:r>
            <a:r>
              <a:rPr lang="en-ZA" b="1" dirty="0"/>
              <a:t>or by a desire to build an image</a:t>
            </a:r>
            <a:r>
              <a:rPr lang="en-ZA" dirty="0"/>
              <a:t>, but by compassion.</a:t>
            </a:r>
          </a:p>
          <a:p>
            <a:endParaRPr lang="en-ZA" dirty="0" smtClean="0"/>
          </a:p>
        </p:txBody>
      </p:sp>
      <p:sp>
        <p:nvSpPr>
          <p:cNvPr id="4" name="Slide Number Placeholder 3"/>
          <p:cNvSpPr>
            <a:spLocks noGrp="1"/>
          </p:cNvSpPr>
          <p:nvPr>
            <p:ph type="sldNum" sz="quarter" idx="12"/>
          </p:nvPr>
        </p:nvSpPr>
        <p:spPr/>
        <p:txBody>
          <a:bodyPr/>
          <a:lstStyle/>
          <a:p>
            <a:fld id="{6E57A347-5ACE-4DFF-881C-B9839CF2C5A9}" type="slidenum">
              <a:rPr lang="en-ZA" smtClean="0"/>
              <a:pPr/>
              <a:t>29</a:t>
            </a:fld>
            <a:endParaRPr lang="en-ZA"/>
          </a:p>
        </p:txBody>
      </p:sp>
      <p:sp>
        <p:nvSpPr>
          <p:cNvPr id="5" name="Title 1"/>
          <p:cNvSpPr>
            <a:spLocks noGrp="1"/>
          </p:cNvSpPr>
          <p:nvPr>
            <p:ph type="title"/>
          </p:nvPr>
        </p:nvSpPr>
        <p:spPr/>
        <p:txBody>
          <a:bodyPr>
            <a:normAutofit fontScale="90000"/>
          </a:bodyPr>
          <a:lstStyle/>
          <a:p>
            <a:pPr marL="514350" indent="-514350">
              <a:lnSpc>
                <a:spcPct val="200000"/>
              </a:lnSpc>
            </a:pPr>
            <a:r>
              <a:rPr lang="en-ZA" dirty="0"/>
              <a:t>TEMPTATIONS OF LEADERSHIP</a:t>
            </a:r>
          </a:p>
        </p:txBody>
      </p:sp>
      <p:sp>
        <p:nvSpPr>
          <p:cNvPr id="6" name="Title 1"/>
          <p:cNvSpPr txBox="1">
            <a:spLocks/>
          </p:cNvSpPr>
          <p:nvPr/>
        </p:nvSpPr>
        <p:spPr>
          <a:xfrm>
            <a:off x="609600" y="1628800"/>
            <a:ext cx="6194648" cy="783704"/>
          </a:xfrm>
          <a:prstGeom prst="rect">
            <a:avLst/>
          </a:prstGeom>
        </p:spPr>
        <p:txBody>
          <a:bodyPr vert="horz" lIns="0" rIns="0" bIns="0" anchor="b">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marL="514350" indent="-514350">
              <a:lnSpc>
                <a:spcPct val="200000"/>
              </a:lnSpc>
            </a:pPr>
            <a:r>
              <a:rPr lang="en-ZA" sz="2800" dirty="0" smtClean="0"/>
              <a:t>EGO</a:t>
            </a:r>
            <a:endParaRPr lang="en-ZA" sz="2800" dirty="0"/>
          </a:p>
        </p:txBody>
      </p:sp>
    </p:spTree>
    <p:extLst>
      <p:ext uri="{BB962C8B-B14F-4D97-AF65-F5344CB8AC3E}">
        <p14:creationId xmlns:p14="http://schemas.microsoft.com/office/powerpoint/2010/main" xmlns="" val="1279711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0-#ppt_w/2"/>
                                          </p:val>
                                        </p:tav>
                                        <p:tav tm="100000">
                                          <p:val>
                                            <p:strVal val="#ppt_x"/>
                                          </p:val>
                                        </p:tav>
                                      </p:tavLst>
                                    </p:anim>
                                    <p:anim calcmode="lin" valueType="num">
                                      <p:cBhvr additive="base">
                                        <p:cTn id="8" dur="10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500"/>
                                        <p:tgtEl>
                                          <p:spTgt spid="3">
                                            <p:txEl>
                                              <p:pRg st="0" end="0"/>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INTRODUCTION</a:t>
            </a:r>
          </a:p>
        </p:txBody>
      </p:sp>
      <p:sp>
        <p:nvSpPr>
          <p:cNvPr id="3" name="Content Placeholder 2"/>
          <p:cNvSpPr>
            <a:spLocks noGrp="1"/>
          </p:cNvSpPr>
          <p:nvPr>
            <p:ph idx="1"/>
          </p:nvPr>
        </p:nvSpPr>
        <p:spPr/>
        <p:txBody>
          <a:bodyPr/>
          <a:lstStyle/>
          <a:p>
            <a:r>
              <a:rPr lang="en-ZA" dirty="0" smtClean="0"/>
              <a:t>Whatever your sphere of influence, be it family, or work, knowing and learning how your master led will make you a better leader.</a:t>
            </a:r>
          </a:p>
          <a:p>
            <a:r>
              <a:rPr lang="en-ZA" dirty="0" smtClean="0"/>
              <a:t>A better leader can only be defined by his or her “followers”.</a:t>
            </a:r>
          </a:p>
          <a:p>
            <a:r>
              <a:rPr lang="en-ZA" dirty="0" smtClean="0"/>
              <a:t>And “followers” by a good leader.</a:t>
            </a:r>
            <a:endParaRPr lang="en-ZA" dirty="0"/>
          </a:p>
        </p:txBody>
      </p:sp>
      <p:sp>
        <p:nvSpPr>
          <p:cNvPr id="4" name="Slide Number Placeholder 3"/>
          <p:cNvSpPr>
            <a:spLocks noGrp="1"/>
          </p:cNvSpPr>
          <p:nvPr>
            <p:ph type="sldNum" sz="quarter" idx="12"/>
          </p:nvPr>
        </p:nvSpPr>
        <p:spPr/>
        <p:txBody>
          <a:bodyPr/>
          <a:lstStyle/>
          <a:p>
            <a:fld id="{6E57A347-5ACE-4DFF-881C-B9839CF2C5A9}" type="slidenum">
              <a:rPr lang="en-ZA" smtClean="0"/>
              <a:pPr/>
              <a:t>3</a:t>
            </a:fld>
            <a:endParaRPr lang="en-Z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212976"/>
            <a:ext cx="8229600" cy="3111624"/>
          </a:xfrm>
        </p:spPr>
        <p:txBody>
          <a:bodyPr/>
          <a:lstStyle/>
          <a:p>
            <a:r>
              <a:rPr lang="en-ZA" dirty="0"/>
              <a:t>the position does not make the man. It is the </a:t>
            </a:r>
            <a:r>
              <a:rPr lang="en-ZA" dirty="0" smtClean="0"/>
              <a:t>integrity of </a:t>
            </a:r>
            <a:r>
              <a:rPr lang="en-ZA" dirty="0"/>
              <a:t>character, the spirit of Christ, that makes him thankful, unselfish, without partiality and </a:t>
            </a:r>
            <a:r>
              <a:rPr lang="en-ZA" dirty="0" smtClean="0"/>
              <a:t>without hypocrisy—it </a:t>
            </a:r>
            <a:r>
              <a:rPr lang="en-ZA" dirty="0"/>
              <a:t>is this that is of value with God</a:t>
            </a:r>
            <a:r>
              <a:rPr lang="en-ZA" dirty="0" smtClean="0"/>
              <a:t>.</a:t>
            </a:r>
            <a:r>
              <a:rPr lang="en-ZA" dirty="0"/>
              <a:t> </a:t>
            </a:r>
            <a:r>
              <a:rPr lang="en-ZA" i="1" dirty="0"/>
              <a:t>Testimonies to Ministers and Gospel Workers, 356</a:t>
            </a:r>
          </a:p>
        </p:txBody>
      </p:sp>
      <p:sp>
        <p:nvSpPr>
          <p:cNvPr id="4" name="Slide Number Placeholder 3"/>
          <p:cNvSpPr>
            <a:spLocks noGrp="1"/>
          </p:cNvSpPr>
          <p:nvPr>
            <p:ph type="sldNum" sz="quarter" idx="12"/>
          </p:nvPr>
        </p:nvSpPr>
        <p:spPr/>
        <p:txBody>
          <a:bodyPr/>
          <a:lstStyle/>
          <a:p>
            <a:fld id="{6E57A347-5ACE-4DFF-881C-B9839CF2C5A9}" type="slidenum">
              <a:rPr lang="en-ZA" smtClean="0"/>
              <a:pPr/>
              <a:t>30</a:t>
            </a:fld>
            <a:endParaRPr lang="en-ZA"/>
          </a:p>
        </p:txBody>
      </p:sp>
      <p:sp>
        <p:nvSpPr>
          <p:cNvPr id="5" name="Title 1"/>
          <p:cNvSpPr txBox="1">
            <a:spLocks/>
          </p:cNvSpPr>
          <p:nvPr/>
        </p:nvSpPr>
        <p:spPr>
          <a:xfrm>
            <a:off x="609600" y="1772816"/>
            <a:ext cx="6194648" cy="783704"/>
          </a:xfrm>
          <a:prstGeom prst="rect">
            <a:avLst/>
          </a:prstGeom>
        </p:spPr>
        <p:txBody>
          <a:bodyPr vert="horz" lIns="0" rIns="0" bIns="0" anchor="b">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marL="514350" indent="-514350">
              <a:lnSpc>
                <a:spcPct val="200000"/>
              </a:lnSpc>
            </a:pPr>
            <a:r>
              <a:rPr lang="en-ZA" sz="2800" dirty="0" smtClean="0"/>
              <a:t>EGO</a:t>
            </a:r>
            <a:endParaRPr lang="en-ZA" sz="2800" dirty="0"/>
          </a:p>
        </p:txBody>
      </p:sp>
      <p:sp>
        <p:nvSpPr>
          <p:cNvPr id="6" name="Title 1"/>
          <p:cNvSpPr>
            <a:spLocks noGrp="1"/>
          </p:cNvSpPr>
          <p:nvPr>
            <p:ph type="title"/>
          </p:nvPr>
        </p:nvSpPr>
        <p:spPr/>
        <p:txBody>
          <a:bodyPr>
            <a:normAutofit fontScale="90000"/>
          </a:bodyPr>
          <a:lstStyle/>
          <a:p>
            <a:pPr marL="514350" indent="-514350">
              <a:lnSpc>
                <a:spcPct val="200000"/>
              </a:lnSpc>
            </a:pPr>
            <a:r>
              <a:rPr lang="en-ZA" dirty="0"/>
              <a:t>TEMPTATIONS OF LEADERSHIP</a:t>
            </a:r>
          </a:p>
        </p:txBody>
      </p:sp>
    </p:spTree>
    <p:extLst>
      <p:ext uri="{BB962C8B-B14F-4D97-AF65-F5344CB8AC3E}">
        <p14:creationId xmlns:p14="http://schemas.microsoft.com/office/powerpoint/2010/main" xmlns="" val="3774499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0-#ppt_w/2"/>
                                          </p:val>
                                        </p:tav>
                                        <p:tav tm="100000">
                                          <p:val>
                                            <p:strVal val="#ppt_x"/>
                                          </p:val>
                                        </p:tav>
                                      </p:tavLst>
                                    </p:anim>
                                    <p:anim calcmode="lin" valueType="num">
                                      <p:cBhvr additive="base">
                                        <p:cTn id="8" dur="1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514350" indent="-514350">
              <a:lnSpc>
                <a:spcPct val="200000"/>
              </a:lnSpc>
            </a:pPr>
            <a:r>
              <a:rPr lang="en-ZA" dirty="0"/>
              <a:t>PROBLEMS OF LEADERSHIP</a:t>
            </a:r>
          </a:p>
        </p:txBody>
      </p:sp>
      <p:sp>
        <p:nvSpPr>
          <p:cNvPr id="3" name="Content Placeholder 2"/>
          <p:cNvSpPr>
            <a:spLocks noGrp="1"/>
          </p:cNvSpPr>
          <p:nvPr>
            <p:ph idx="1"/>
          </p:nvPr>
        </p:nvSpPr>
        <p:spPr>
          <a:xfrm>
            <a:off x="457200" y="2852936"/>
            <a:ext cx="8229600" cy="1296144"/>
          </a:xfrm>
        </p:spPr>
        <p:txBody>
          <a:bodyPr/>
          <a:lstStyle/>
          <a:p>
            <a:pPr marL="0" indent="0">
              <a:buNone/>
            </a:pPr>
            <a:r>
              <a:rPr lang="en-ZA" dirty="0" smtClean="0"/>
              <a:t>Authentic leadership recognizes the loneliness of leadership, but is comforted by the reality that he/she is never alone</a:t>
            </a:r>
            <a:endParaRPr lang="en-ZA" dirty="0"/>
          </a:p>
        </p:txBody>
      </p:sp>
      <p:sp>
        <p:nvSpPr>
          <p:cNvPr id="4" name="Slide Number Placeholder 3"/>
          <p:cNvSpPr>
            <a:spLocks noGrp="1"/>
          </p:cNvSpPr>
          <p:nvPr>
            <p:ph type="sldNum" sz="quarter" idx="12"/>
          </p:nvPr>
        </p:nvSpPr>
        <p:spPr/>
        <p:txBody>
          <a:bodyPr/>
          <a:lstStyle/>
          <a:p>
            <a:fld id="{6E57A347-5ACE-4DFF-881C-B9839CF2C5A9}" type="slidenum">
              <a:rPr lang="en-ZA" smtClean="0"/>
              <a:pPr/>
              <a:t>31</a:t>
            </a:fld>
            <a:endParaRPr lang="en-ZA"/>
          </a:p>
        </p:txBody>
      </p:sp>
      <p:sp>
        <p:nvSpPr>
          <p:cNvPr id="5" name="Title 1"/>
          <p:cNvSpPr txBox="1">
            <a:spLocks/>
          </p:cNvSpPr>
          <p:nvPr/>
        </p:nvSpPr>
        <p:spPr>
          <a:xfrm>
            <a:off x="609600" y="1628800"/>
            <a:ext cx="6194648" cy="783704"/>
          </a:xfrm>
          <a:prstGeom prst="rect">
            <a:avLst/>
          </a:prstGeom>
        </p:spPr>
        <p:txBody>
          <a:bodyPr vert="horz" lIns="0" rIns="0" bIns="0" anchor="b">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marL="514350" indent="-514350">
              <a:lnSpc>
                <a:spcPct val="200000"/>
              </a:lnSpc>
            </a:pPr>
            <a:r>
              <a:rPr lang="en-ZA" sz="2800" dirty="0" smtClean="0"/>
              <a:t>LONELINESS</a:t>
            </a:r>
            <a:endParaRPr lang="en-ZA" sz="2800" dirty="0"/>
          </a:p>
        </p:txBody>
      </p:sp>
      <p:sp>
        <p:nvSpPr>
          <p:cNvPr id="6" name="Content Placeholder 2"/>
          <p:cNvSpPr txBox="1">
            <a:spLocks/>
          </p:cNvSpPr>
          <p:nvPr/>
        </p:nvSpPr>
        <p:spPr>
          <a:xfrm>
            <a:off x="609600" y="4437112"/>
            <a:ext cx="8229600" cy="1296144"/>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r>
              <a:rPr lang="en-ZA" dirty="0" smtClean="0"/>
              <a:t>Mark </a:t>
            </a:r>
            <a:r>
              <a:rPr lang="en-ZA" dirty="0"/>
              <a:t>14:37  And he cometh, and </a:t>
            </a:r>
            <a:r>
              <a:rPr lang="en-ZA" dirty="0" err="1"/>
              <a:t>findeth</a:t>
            </a:r>
            <a:r>
              <a:rPr lang="en-ZA" dirty="0"/>
              <a:t> them sleeping, and </a:t>
            </a:r>
            <a:r>
              <a:rPr lang="en-ZA" dirty="0" err="1"/>
              <a:t>saith</a:t>
            </a:r>
            <a:r>
              <a:rPr lang="en-ZA" dirty="0"/>
              <a:t> unto Peter, Simon, </a:t>
            </a:r>
            <a:r>
              <a:rPr lang="en-ZA" dirty="0" err="1"/>
              <a:t>sleepest</a:t>
            </a:r>
            <a:r>
              <a:rPr lang="en-ZA" dirty="0"/>
              <a:t> thou? </a:t>
            </a:r>
            <a:r>
              <a:rPr lang="en-ZA" dirty="0" err="1"/>
              <a:t>couldest</a:t>
            </a:r>
            <a:r>
              <a:rPr lang="en-ZA" dirty="0"/>
              <a:t> not thou watch one hour? </a:t>
            </a:r>
            <a:r>
              <a:rPr lang="en-ZA" dirty="0" smtClean="0"/>
              <a:t>*</a:t>
            </a:r>
            <a:endParaRPr lang="en-Z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0-#ppt_w/2"/>
                                          </p:val>
                                        </p:tav>
                                        <p:tav tm="100000">
                                          <p:val>
                                            <p:strVal val="#ppt_x"/>
                                          </p:val>
                                        </p:tav>
                                      </p:tavLst>
                                    </p:anim>
                                    <p:anim calcmode="lin" valueType="num">
                                      <p:cBhvr additive="base">
                                        <p:cTn id="8" dur="1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 calcmode="lin" valueType="num">
                                      <p:cBhvr additive="base">
                                        <p:cTn id="19" dur="1000" fill="hold"/>
                                        <p:tgtEl>
                                          <p:spTgt spid="6">
                                            <p:txEl>
                                              <p:pRg st="0" end="0"/>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6">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6"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996952"/>
            <a:ext cx="8229600" cy="3327648"/>
          </a:xfrm>
        </p:spPr>
        <p:txBody>
          <a:bodyPr/>
          <a:lstStyle/>
          <a:p>
            <a:r>
              <a:rPr lang="en-ZA" dirty="0" smtClean="0"/>
              <a:t>To wait </a:t>
            </a:r>
            <a:r>
              <a:rPr lang="en-ZA" dirty="0"/>
              <a:t>patiently, to trust when everything looks dark, is the lesson that the leaders in God’s work </a:t>
            </a:r>
            <a:r>
              <a:rPr lang="en-ZA" dirty="0" smtClean="0"/>
              <a:t>need to </a:t>
            </a:r>
            <a:r>
              <a:rPr lang="en-ZA" dirty="0"/>
              <a:t>learn. Heaven will not fail them in their day of adversity. Nothing is apparently more helpless, </a:t>
            </a:r>
            <a:r>
              <a:rPr lang="en-ZA" dirty="0" smtClean="0"/>
              <a:t>yet really </a:t>
            </a:r>
            <a:r>
              <a:rPr lang="en-ZA" dirty="0"/>
              <a:t>more invincible, than the soul that feels its nothingness, and relies wholly on God.—</a:t>
            </a:r>
            <a:r>
              <a:rPr lang="en-ZA" i="1" dirty="0" smtClean="0"/>
              <a:t>Prophets and </a:t>
            </a:r>
            <a:r>
              <a:rPr lang="en-ZA" i="1" dirty="0"/>
              <a:t>Kings, 174, 175.</a:t>
            </a:r>
          </a:p>
        </p:txBody>
      </p:sp>
      <p:sp>
        <p:nvSpPr>
          <p:cNvPr id="4" name="Slide Number Placeholder 3"/>
          <p:cNvSpPr>
            <a:spLocks noGrp="1"/>
          </p:cNvSpPr>
          <p:nvPr>
            <p:ph type="sldNum" sz="quarter" idx="12"/>
          </p:nvPr>
        </p:nvSpPr>
        <p:spPr/>
        <p:txBody>
          <a:bodyPr/>
          <a:lstStyle/>
          <a:p>
            <a:fld id="{6E57A347-5ACE-4DFF-881C-B9839CF2C5A9}" type="slidenum">
              <a:rPr lang="en-ZA" smtClean="0"/>
              <a:pPr/>
              <a:t>32</a:t>
            </a:fld>
            <a:endParaRPr lang="en-ZA"/>
          </a:p>
        </p:txBody>
      </p:sp>
      <p:sp>
        <p:nvSpPr>
          <p:cNvPr id="5" name="Title 1"/>
          <p:cNvSpPr txBox="1">
            <a:spLocks/>
          </p:cNvSpPr>
          <p:nvPr/>
        </p:nvSpPr>
        <p:spPr>
          <a:xfrm>
            <a:off x="609600" y="1628800"/>
            <a:ext cx="6194648" cy="783704"/>
          </a:xfrm>
          <a:prstGeom prst="rect">
            <a:avLst/>
          </a:prstGeom>
        </p:spPr>
        <p:txBody>
          <a:bodyPr vert="horz" lIns="0" rIns="0" bIns="0" anchor="b">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marL="514350" indent="-514350">
              <a:lnSpc>
                <a:spcPct val="200000"/>
              </a:lnSpc>
            </a:pPr>
            <a:r>
              <a:rPr lang="en-ZA" sz="2800" dirty="0" smtClean="0"/>
              <a:t>LONELINESS</a:t>
            </a:r>
            <a:endParaRPr lang="en-ZA" sz="2800" dirty="0"/>
          </a:p>
        </p:txBody>
      </p:sp>
      <p:sp>
        <p:nvSpPr>
          <p:cNvPr id="6" name="Title 1"/>
          <p:cNvSpPr>
            <a:spLocks noGrp="1"/>
          </p:cNvSpPr>
          <p:nvPr>
            <p:ph type="title"/>
          </p:nvPr>
        </p:nvSpPr>
        <p:spPr/>
        <p:txBody>
          <a:bodyPr>
            <a:normAutofit fontScale="90000"/>
          </a:bodyPr>
          <a:lstStyle/>
          <a:p>
            <a:pPr marL="514350" indent="-514350">
              <a:lnSpc>
                <a:spcPct val="200000"/>
              </a:lnSpc>
            </a:pPr>
            <a:r>
              <a:rPr lang="en-ZA" dirty="0"/>
              <a:t>PROBLEMS OF LEADERSHIP</a:t>
            </a:r>
          </a:p>
        </p:txBody>
      </p:sp>
    </p:spTree>
    <p:extLst>
      <p:ext uri="{BB962C8B-B14F-4D97-AF65-F5344CB8AC3E}">
        <p14:creationId xmlns:p14="http://schemas.microsoft.com/office/powerpoint/2010/main" xmlns="" val="2334032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0-#ppt_w/2"/>
                                          </p:val>
                                        </p:tav>
                                        <p:tav tm="100000">
                                          <p:val>
                                            <p:strVal val="#ppt_x"/>
                                          </p:val>
                                        </p:tav>
                                      </p:tavLst>
                                    </p:anim>
                                    <p:anim calcmode="lin" valueType="num">
                                      <p:cBhvr additive="base">
                                        <p:cTn id="8" dur="1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2924944"/>
            <a:ext cx="8229600" cy="792088"/>
          </a:xfrm>
        </p:spPr>
        <p:txBody>
          <a:bodyPr>
            <a:normAutofit/>
          </a:bodyPr>
          <a:lstStyle/>
          <a:p>
            <a:pPr marL="0" indent="0">
              <a:buNone/>
            </a:pPr>
            <a:r>
              <a:rPr lang="en-ZA" dirty="0" smtClean="0"/>
              <a:t>If they criticised the most perfect leader…Who am I?</a:t>
            </a:r>
            <a:endParaRPr lang="en-ZA" dirty="0"/>
          </a:p>
        </p:txBody>
      </p:sp>
      <p:sp>
        <p:nvSpPr>
          <p:cNvPr id="2" name="Slide Number Placeholder 1"/>
          <p:cNvSpPr>
            <a:spLocks noGrp="1"/>
          </p:cNvSpPr>
          <p:nvPr>
            <p:ph type="sldNum" sz="quarter" idx="12"/>
          </p:nvPr>
        </p:nvSpPr>
        <p:spPr/>
        <p:txBody>
          <a:bodyPr/>
          <a:lstStyle/>
          <a:p>
            <a:fld id="{6E57A347-5ACE-4DFF-881C-B9839CF2C5A9}" type="slidenum">
              <a:rPr lang="en-ZA" smtClean="0"/>
              <a:pPr/>
              <a:t>33</a:t>
            </a:fld>
            <a:endParaRPr lang="en-ZA"/>
          </a:p>
        </p:txBody>
      </p:sp>
      <p:sp>
        <p:nvSpPr>
          <p:cNvPr id="5" name="Title 1"/>
          <p:cNvSpPr>
            <a:spLocks noGrp="1"/>
          </p:cNvSpPr>
          <p:nvPr>
            <p:ph type="title"/>
          </p:nvPr>
        </p:nvSpPr>
        <p:spPr>
          <a:xfrm>
            <a:off x="457200" y="704088"/>
            <a:ext cx="8229600" cy="924712"/>
          </a:xfrm>
        </p:spPr>
        <p:txBody>
          <a:bodyPr>
            <a:normAutofit fontScale="90000"/>
          </a:bodyPr>
          <a:lstStyle/>
          <a:p>
            <a:pPr marL="514350" indent="-514350">
              <a:lnSpc>
                <a:spcPct val="200000"/>
              </a:lnSpc>
            </a:pPr>
            <a:r>
              <a:rPr lang="en-ZA" dirty="0"/>
              <a:t>PROBLEMS OF LEADERSHIP</a:t>
            </a:r>
          </a:p>
        </p:txBody>
      </p:sp>
      <p:sp>
        <p:nvSpPr>
          <p:cNvPr id="6" name="Title 1"/>
          <p:cNvSpPr txBox="1">
            <a:spLocks/>
          </p:cNvSpPr>
          <p:nvPr/>
        </p:nvSpPr>
        <p:spPr>
          <a:xfrm>
            <a:off x="609600" y="1628800"/>
            <a:ext cx="6194648" cy="783704"/>
          </a:xfrm>
          <a:prstGeom prst="rect">
            <a:avLst/>
          </a:prstGeom>
        </p:spPr>
        <p:txBody>
          <a:bodyPr vert="horz" lIns="0" rIns="0" bIns="0" anchor="b">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marL="514350" indent="-514350">
              <a:lnSpc>
                <a:spcPct val="200000"/>
              </a:lnSpc>
            </a:pPr>
            <a:r>
              <a:rPr lang="en-ZA" sz="2800" dirty="0" smtClean="0"/>
              <a:t>CRITICISM</a:t>
            </a:r>
            <a:endParaRPr lang="en-ZA" sz="2800" dirty="0"/>
          </a:p>
        </p:txBody>
      </p:sp>
      <p:sp>
        <p:nvSpPr>
          <p:cNvPr id="7" name="Content Placeholder 2"/>
          <p:cNvSpPr txBox="1">
            <a:spLocks/>
          </p:cNvSpPr>
          <p:nvPr/>
        </p:nvSpPr>
        <p:spPr>
          <a:xfrm>
            <a:off x="609600" y="4149080"/>
            <a:ext cx="8229600" cy="2160240"/>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r>
              <a:rPr lang="en-ZA" dirty="0" smtClean="0"/>
              <a:t>John </a:t>
            </a:r>
            <a:r>
              <a:rPr lang="en-ZA" dirty="0"/>
              <a:t>15:20  Remember the word that I said unto you, The servant is not greater than his lord. If they have persecuted me, they will also persecute you; if they have kept my saying, they will keep yours also.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0-#ppt_w/2"/>
                                          </p:val>
                                        </p:tav>
                                        <p:tav tm="100000">
                                          <p:val>
                                            <p:strVal val="#ppt_x"/>
                                          </p:val>
                                        </p:tav>
                                      </p:tavLst>
                                    </p:anim>
                                    <p:anim calcmode="lin" valueType="num">
                                      <p:cBhvr additive="base">
                                        <p:cTn id="8" dur="10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anim calcmode="lin" valueType="num">
                                      <p:cBhvr additive="base">
                                        <p:cTn id="19" dur="1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P spid="7"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2564904"/>
            <a:ext cx="8229600" cy="1925568"/>
          </a:xfrm>
        </p:spPr>
        <p:txBody>
          <a:bodyPr>
            <a:normAutofit/>
          </a:bodyPr>
          <a:lstStyle/>
          <a:p>
            <a:r>
              <a:rPr lang="en-ZA" dirty="0" smtClean="0"/>
              <a:t>How to deal with criticism:</a:t>
            </a:r>
          </a:p>
          <a:p>
            <a:pPr lvl="1"/>
            <a:r>
              <a:rPr lang="en-ZA" dirty="0" smtClean="0"/>
              <a:t>Listen</a:t>
            </a:r>
          </a:p>
          <a:p>
            <a:pPr lvl="1"/>
            <a:r>
              <a:rPr lang="en-ZA" dirty="0" smtClean="0"/>
              <a:t>Ask yourself ‘Is it true?’</a:t>
            </a:r>
          </a:p>
          <a:p>
            <a:pPr lvl="1"/>
            <a:r>
              <a:rPr lang="en-ZA" dirty="0" smtClean="0"/>
              <a:t>Prepare for future criticism</a:t>
            </a:r>
          </a:p>
        </p:txBody>
      </p:sp>
      <p:sp>
        <p:nvSpPr>
          <p:cNvPr id="4" name="Slide Number Placeholder 3"/>
          <p:cNvSpPr>
            <a:spLocks noGrp="1"/>
          </p:cNvSpPr>
          <p:nvPr>
            <p:ph type="sldNum" sz="quarter" idx="12"/>
          </p:nvPr>
        </p:nvSpPr>
        <p:spPr/>
        <p:txBody>
          <a:bodyPr/>
          <a:lstStyle/>
          <a:p>
            <a:fld id="{6E57A347-5ACE-4DFF-881C-B9839CF2C5A9}" type="slidenum">
              <a:rPr lang="en-ZA" smtClean="0"/>
              <a:pPr/>
              <a:t>34</a:t>
            </a:fld>
            <a:endParaRPr lang="en-ZA"/>
          </a:p>
        </p:txBody>
      </p:sp>
      <p:sp>
        <p:nvSpPr>
          <p:cNvPr id="5" name="Title 1"/>
          <p:cNvSpPr>
            <a:spLocks noGrp="1"/>
          </p:cNvSpPr>
          <p:nvPr>
            <p:ph type="title"/>
          </p:nvPr>
        </p:nvSpPr>
        <p:spPr/>
        <p:txBody>
          <a:bodyPr>
            <a:normAutofit fontScale="90000"/>
          </a:bodyPr>
          <a:lstStyle/>
          <a:p>
            <a:pPr marL="514350" indent="-514350">
              <a:lnSpc>
                <a:spcPct val="200000"/>
              </a:lnSpc>
            </a:pPr>
            <a:r>
              <a:rPr lang="en-ZA" dirty="0"/>
              <a:t>PROBLEMS OF LEADERSHIP</a:t>
            </a:r>
          </a:p>
        </p:txBody>
      </p:sp>
      <p:sp>
        <p:nvSpPr>
          <p:cNvPr id="6" name="Title 1"/>
          <p:cNvSpPr txBox="1">
            <a:spLocks/>
          </p:cNvSpPr>
          <p:nvPr/>
        </p:nvSpPr>
        <p:spPr>
          <a:xfrm>
            <a:off x="609600" y="1628800"/>
            <a:ext cx="6194648" cy="783704"/>
          </a:xfrm>
          <a:prstGeom prst="rect">
            <a:avLst/>
          </a:prstGeom>
        </p:spPr>
        <p:txBody>
          <a:bodyPr vert="horz" lIns="0" rIns="0" bIns="0" anchor="b">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marL="514350" indent="-514350">
              <a:lnSpc>
                <a:spcPct val="200000"/>
              </a:lnSpc>
            </a:pPr>
            <a:r>
              <a:rPr lang="en-ZA" sz="2800" dirty="0" smtClean="0"/>
              <a:t>CRITICISM</a:t>
            </a:r>
            <a:endParaRPr lang="en-ZA" sz="2800" dirty="0"/>
          </a:p>
        </p:txBody>
      </p:sp>
      <p:sp>
        <p:nvSpPr>
          <p:cNvPr id="7" name="Content Placeholder 2"/>
          <p:cNvSpPr txBox="1">
            <a:spLocks/>
          </p:cNvSpPr>
          <p:nvPr/>
        </p:nvSpPr>
        <p:spPr>
          <a:xfrm>
            <a:off x="589408" y="4941168"/>
            <a:ext cx="8229600" cy="1627272"/>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r>
              <a:rPr lang="en-ZA" sz="2400" dirty="0" smtClean="0"/>
              <a:t>Let each of those to whom are committed sacred trusts inquire: “How do I meet the inspecting eye of God? 5T423</a:t>
            </a:r>
            <a:endParaRPr lang="en-ZA" sz="2400" dirty="0"/>
          </a:p>
        </p:txBody>
      </p:sp>
    </p:spTree>
    <p:extLst>
      <p:ext uri="{BB962C8B-B14F-4D97-AF65-F5344CB8AC3E}">
        <p14:creationId xmlns:p14="http://schemas.microsoft.com/office/powerpoint/2010/main" xmlns="" val="1253853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0-#ppt_w/2"/>
                                          </p:val>
                                        </p:tav>
                                        <p:tav tm="100000">
                                          <p:val>
                                            <p:strVal val="#ppt_x"/>
                                          </p:val>
                                        </p:tav>
                                      </p:tavLst>
                                    </p:anim>
                                    <p:anim calcmode="lin" valueType="num">
                                      <p:cBhvr additive="base">
                                        <p:cTn id="8" dur="10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arn(inVertical)">
                                      <p:cBhvr>
                                        <p:cTn id="13" dur="500"/>
                                        <p:tgtEl>
                                          <p:spTgt spid="3">
                                            <p:txEl>
                                              <p:pRg st="0" end="0"/>
                                            </p:txEl>
                                          </p:spTgt>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arn(inVertical)">
                                      <p:cBhvr>
                                        <p:cTn id="16" dur="500"/>
                                        <p:tgtEl>
                                          <p:spTgt spid="3">
                                            <p:txEl>
                                              <p:pRg st="1" end="1"/>
                                            </p:txEl>
                                          </p:spTgt>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barn(inVertical)">
                                      <p:cBhvr>
                                        <p:cTn id="19" dur="500"/>
                                        <p:tgtEl>
                                          <p:spTgt spid="3">
                                            <p:txEl>
                                              <p:pRg st="2" end="2"/>
                                            </p:txEl>
                                          </p:spTgt>
                                        </p:tgtEl>
                                      </p:cBhvr>
                                    </p:animEffect>
                                  </p:childTnLst>
                                </p:cTn>
                              </p:par>
                              <p:par>
                                <p:cTn id="20" presetID="16" presetClass="entr" presetSubtype="21"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 fill="hold"/>
                                        <p:tgtEl>
                                          <p:spTgt spid="7"/>
                                        </p:tgtEl>
                                        <p:attrNameLst>
                                          <p:attrName>ppt_x</p:attrName>
                                        </p:attrNameLst>
                                      </p:cBhvr>
                                      <p:tavLst>
                                        <p:tav tm="0">
                                          <p:val>
                                            <p:strVal val="#ppt_x"/>
                                          </p:val>
                                        </p:tav>
                                        <p:tav tm="100000">
                                          <p:val>
                                            <p:strVal val="#ppt_x"/>
                                          </p:val>
                                        </p:tav>
                                      </p:tavLst>
                                    </p:anim>
                                    <p:anim calcmode="lin" valueType="num">
                                      <p:cBhvr additive="base">
                                        <p:cTn id="2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P spid="7"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514350" indent="-514350">
              <a:lnSpc>
                <a:spcPct val="200000"/>
              </a:lnSpc>
            </a:pPr>
            <a:r>
              <a:rPr lang="en-ZA" dirty="0"/>
              <a:t>FUTURE OF LEADERSHIP</a:t>
            </a:r>
          </a:p>
        </p:txBody>
      </p:sp>
      <p:sp>
        <p:nvSpPr>
          <p:cNvPr id="3" name="Content Placeholder 2"/>
          <p:cNvSpPr>
            <a:spLocks noGrp="1"/>
          </p:cNvSpPr>
          <p:nvPr>
            <p:ph idx="1"/>
          </p:nvPr>
        </p:nvSpPr>
        <p:spPr>
          <a:xfrm>
            <a:off x="457200" y="2924944"/>
            <a:ext cx="8229600" cy="3399656"/>
          </a:xfrm>
        </p:spPr>
        <p:txBody>
          <a:bodyPr/>
          <a:lstStyle/>
          <a:p>
            <a:pPr marL="0" indent="0">
              <a:buNone/>
            </a:pPr>
            <a:r>
              <a:rPr lang="en-ZA" dirty="0" smtClean="0"/>
              <a:t>“Leaders are chosen and gifted by God…Authentic Christ-like leaders disciple leaders”</a:t>
            </a:r>
            <a:endParaRPr lang="en-ZA" dirty="0"/>
          </a:p>
        </p:txBody>
      </p:sp>
      <p:sp>
        <p:nvSpPr>
          <p:cNvPr id="4" name="Slide Number Placeholder 3"/>
          <p:cNvSpPr>
            <a:spLocks noGrp="1"/>
          </p:cNvSpPr>
          <p:nvPr>
            <p:ph type="sldNum" sz="quarter" idx="12"/>
          </p:nvPr>
        </p:nvSpPr>
        <p:spPr/>
        <p:txBody>
          <a:bodyPr/>
          <a:lstStyle/>
          <a:p>
            <a:fld id="{6E57A347-5ACE-4DFF-881C-B9839CF2C5A9}" type="slidenum">
              <a:rPr lang="en-ZA" smtClean="0"/>
              <a:pPr/>
              <a:t>35</a:t>
            </a:fld>
            <a:endParaRPr lang="en-ZA"/>
          </a:p>
        </p:txBody>
      </p:sp>
      <p:sp>
        <p:nvSpPr>
          <p:cNvPr id="5" name="Title 1"/>
          <p:cNvSpPr txBox="1">
            <a:spLocks/>
          </p:cNvSpPr>
          <p:nvPr/>
        </p:nvSpPr>
        <p:spPr>
          <a:xfrm>
            <a:off x="609600" y="1628800"/>
            <a:ext cx="7706816" cy="783704"/>
          </a:xfrm>
          <a:prstGeom prst="rect">
            <a:avLst/>
          </a:prstGeom>
        </p:spPr>
        <p:txBody>
          <a:bodyPr vert="horz" lIns="0" rIns="0" bIns="0" anchor="b">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marL="514350" indent="-514350">
              <a:lnSpc>
                <a:spcPct val="200000"/>
              </a:lnSpc>
            </a:pPr>
            <a:r>
              <a:rPr lang="en-ZA" sz="2800" dirty="0" smtClean="0"/>
              <a:t>WHERE ARE OUR FUTURE LEADERS COMING FROM</a:t>
            </a:r>
            <a:endParaRPr lang="en-ZA" sz="2800" dirty="0"/>
          </a:p>
        </p:txBody>
      </p:sp>
    </p:spTree>
    <p:extLst>
      <p:ext uri="{BB962C8B-B14F-4D97-AF65-F5344CB8AC3E}">
        <p14:creationId xmlns:p14="http://schemas.microsoft.com/office/powerpoint/2010/main" xmlns="" val="3131215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0-#ppt_w/2"/>
                                          </p:val>
                                        </p:tav>
                                        <p:tav tm="100000">
                                          <p:val>
                                            <p:strVal val="#ppt_x"/>
                                          </p:val>
                                        </p:tav>
                                      </p:tavLst>
                                    </p:anim>
                                    <p:anim calcmode="lin" valueType="num">
                                      <p:cBhvr additive="base">
                                        <p:cTn id="8" dur="1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circle(in)">
                                      <p:cBhvr>
                                        <p:cTn id="13"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89727"/>
            <a:ext cx="8229600" cy="1143000"/>
          </a:xfrm>
        </p:spPr>
        <p:txBody>
          <a:bodyPr/>
          <a:lstStyle/>
          <a:p>
            <a:r>
              <a:rPr lang="en-ZA" dirty="0"/>
              <a:t>FUTURE OF LEADERSHIP</a:t>
            </a:r>
          </a:p>
        </p:txBody>
      </p:sp>
      <p:sp>
        <p:nvSpPr>
          <p:cNvPr id="3" name="Content Placeholder 2"/>
          <p:cNvSpPr>
            <a:spLocks noGrp="1"/>
          </p:cNvSpPr>
          <p:nvPr>
            <p:ph idx="1"/>
          </p:nvPr>
        </p:nvSpPr>
        <p:spPr>
          <a:xfrm>
            <a:off x="467544" y="2564903"/>
            <a:ext cx="8229600" cy="4241625"/>
          </a:xfrm>
        </p:spPr>
        <p:txBody>
          <a:bodyPr>
            <a:normAutofit/>
          </a:bodyPr>
          <a:lstStyle/>
          <a:p>
            <a:r>
              <a:rPr lang="en-ZA" sz="2400" dirty="0" smtClean="0"/>
              <a:t>He chose them</a:t>
            </a:r>
          </a:p>
          <a:p>
            <a:r>
              <a:rPr lang="en-ZA" sz="2400" dirty="0" smtClean="0"/>
              <a:t>Trained </a:t>
            </a:r>
            <a:r>
              <a:rPr lang="en-ZA" sz="2400" dirty="0"/>
              <a:t>His followers to serve </a:t>
            </a:r>
            <a:r>
              <a:rPr lang="en-ZA" sz="2400" dirty="0" smtClean="0"/>
              <a:t>(He </a:t>
            </a:r>
            <a:r>
              <a:rPr lang="en-ZA" sz="2400" dirty="0"/>
              <a:t>provided opportunities) (Luke 10:1-10)</a:t>
            </a:r>
          </a:p>
          <a:p>
            <a:r>
              <a:rPr lang="en-ZA" sz="2400" dirty="0"/>
              <a:t>Worked as leader, not a boss (equipper)</a:t>
            </a:r>
          </a:p>
          <a:p>
            <a:r>
              <a:rPr lang="en-ZA" sz="2400" dirty="0" smtClean="0"/>
              <a:t>He trusted and developed them (mentored </a:t>
            </a:r>
            <a:r>
              <a:rPr lang="en-ZA" sz="2400" dirty="0"/>
              <a:t>them to lead </a:t>
            </a:r>
            <a:r>
              <a:rPr lang="en-ZA" sz="2400" dirty="0" smtClean="0"/>
              <a:t>others)</a:t>
            </a:r>
            <a:endParaRPr lang="en-ZA" sz="2400" dirty="0"/>
          </a:p>
          <a:p>
            <a:r>
              <a:rPr lang="en-ZA" sz="2400" dirty="0"/>
              <a:t>Jesus slowly moved His men from consumers to contributors ( He wanted to get his emerging leaders to think </a:t>
            </a:r>
            <a:r>
              <a:rPr lang="en-ZA" sz="2400" dirty="0" smtClean="0"/>
              <a:t>beyond </a:t>
            </a:r>
            <a:r>
              <a:rPr lang="en-ZA" sz="2400" dirty="0"/>
              <a:t>themselves)</a:t>
            </a:r>
          </a:p>
          <a:p>
            <a:r>
              <a:rPr lang="en-ZA" sz="2400" dirty="0" smtClean="0"/>
              <a:t>He </a:t>
            </a:r>
            <a:r>
              <a:rPr lang="en-ZA" sz="2400" dirty="0"/>
              <a:t>commissioned them ( Matt 28:18-20</a:t>
            </a:r>
            <a:r>
              <a:rPr lang="en-ZA" sz="2400" dirty="0" smtClean="0"/>
              <a:t>)</a:t>
            </a:r>
            <a:endParaRPr lang="en-ZA" sz="2400" dirty="0"/>
          </a:p>
        </p:txBody>
      </p:sp>
      <p:sp>
        <p:nvSpPr>
          <p:cNvPr id="4" name="Slide Number Placeholder 3"/>
          <p:cNvSpPr>
            <a:spLocks noGrp="1"/>
          </p:cNvSpPr>
          <p:nvPr>
            <p:ph type="sldNum" sz="quarter" idx="12"/>
          </p:nvPr>
        </p:nvSpPr>
        <p:spPr/>
        <p:txBody>
          <a:bodyPr/>
          <a:lstStyle/>
          <a:p>
            <a:fld id="{6E57A347-5ACE-4DFF-881C-B9839CF2C5A9}" type="slidenum">
              <a:rPr lang="en-ZA" smtClean="0"/>
              <a:pPr/>
              <a:t>36</a:t>
            </a:fld>
            <a:endParaRPr lang="en-ZA"/>
          </a:p>
        </p:txBody>
      </p:sp>
      <p:sp>
        <p:nvSpPr>
          <p:cNvPr id="5" name="Title 1"/>
          <p:cNvSpPr txBox="1">
            <a:spLocks/>
          </p:cNvSpPr>
          <p:nvPr/>
        </p:nvSpPr>
        <p:spPr>
          <a:xfrm>
            <a:off x="609600" y="1628800"/>
            <a:ext cx="7706816" cy="783704"/>
          </a:xfrm>
          <a:prstGeom prst="rect">
            <a:avLst/>
          </a:prstGeom>
        </p:spPr>
        <p:txBody>
          <a:bodyPr vert="horz" lIns="0" rIns="0" bIns="0" anchor="b">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marL="514350" indent="-514350">
              <a:lnSpc>
                <a:spcPct val="200000"/>
              </a:lnSpc>
            </a:pPr>
            <a:r>
              <a:rPr lang="en-ZA" sz="2800" dirty="0" smtClean="0"/>
              <a:t>WHERE ARE OUR FUTURE LEADERS COMING FROM</a:t>
            </a:r>
            <a:endParaRPr lang="en-ZA" sz="2800" dirty="0"/>
          </a:p>
        </p:txBody>
      </p:sp>
    </p:spTree>
    <p:extLst>
      <p:ext uri="{BB962C8B-B14F-4D97-AF65-F5344CB8AC3E}">
        <p14:creationId xmlns:p14="http://schemas.microsoft.com/office/powerpoint/2010/main" xmlns="" val="3898596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0-#ppt_w/2"/>
                                          </p:val>
                                        </p:tav>
                                        <p:tav tm="100000">
                                          <p:val>
                                            <p:strVal val="#ppt_x"/>
                                          </p:val>
                                        </p:tav>
                                      </p:tavLst>
                                    </p:anim>
                                    <p:anim calcmode="lin" valueType="num">
                                      <p:cBhvr additive="base">
                                        <p:cTn id="8" dur="1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68960"/>
            <a:ext cx="8229600" cy="3255640"/>
          </a:xfrm>
        </p:spPr>
        <p:txBody>
          <a:bodyPr>
            <a:normAutofit/>
          </a:bodyPr>
          <a:lstStyle/>
          <a:p>
            <a:r>
              <a:rPr lang="en-ZA" dirty="0"/>
              <a:t>Those placed in positions of responsibility should patiently seek to make others familiar with </a:t>
            </a:r>
            <a:r>
              <a:rPr lang="en-ZA" dirty="0" smtClean="0"/>
              <a:t>all parts </a:t>
            </a:r>
            <a:r>
              <a:rPr lang="en-ZA" dirty="0"/>
              <a:t>of the work</a:t>
            </a:r>
            <a:r>
              <a:rPr lang="en-ZA" dirty="0" smtClean="0"/>
              <a:t>...</a:t>
            </a:r>
            <a:r>
              <a:rPr lang="en-ZA" dirty="0"/>
              <a:t> Instruct them with all </a:t>
            </a:r>
            <a:r>
              <a:rPr lang="en-ZA" dirty="0" smtClean="0"/>
              <a:t>patience, encouraging </a:t>
            </a:r>
            <a:r>
              <a:rPr lang="en-ZA" dirty="0"/>
              <a:t>them to go forward and to do an important work.</a:t>
            </a:r>
            <a:r>
              <a:rPr lang="en-ZA" dirty="0" smtClean="0"/>
              <a:t>—</a:t>
            </a:r>
            <a:r>
              <a:rPr lang="en-ZA" i="1" dirty="0"/>
              <a:t>The Review and Herald, December 4, 1904.</a:t>
            </a:r>
          </a:p>
        </p:txBody>
      </p:sp>
      <p:sp>
        <p:nvSpPr>
          <p:cNvPr id="4" name="Slide Number Placeholder 3"/>
          <p:cNvSpPr>
            <a:spLocks noGrp="1"/>
          </p:cNvSpPr>
          <p:nvPr>
            <p:ph type="sldNum" sz="quarter" idx="12"/>
          </p:nvPr>
        </p:nvSpPr>
        <p:spPr/>
        <p:txBody>
          <a:bodyPr/>
          <a:lstStyle/>
          <a:p>
            <a:fld id="{6E57A347-5ACE-4DFF-881C-B9839CF2C5A9}" type="slidenum">
              <a:rPr lang="en-ZA" smtClean="0"/>
              <a:pPr/>
              <a:t>37</a:t>
            </a:fld>
            <a:endParaRPr lang="en-ZA"/>
          </a:p>
        </p:txBody>
      </p:sp>
      <p:sp>
        <p:nvSpPr>
          <p:cNvPr id="5" name="Title 1"/>
          <p:cNvSpPr txBox="1">
            <a:spLocks/>
          </p:cNvSpPr>
          <p:nvPr/>
        </p:nvSpPr>
        <p:spPr>
          <a:xfrm>
            <a:off x="623079" y="2010590"/>
            <a:ext cx="7706816" cy="783704"/>
          </a:xfrm>
          <a:prstGeom prst="rect">
            <a:avLst/>
          </a:prstGeom>
        </p:spPr>
        <p:txBody>
          <a:bodyPr vert="horz" lIns="0" rIns="0" bIns="0" anchor="b">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marL="514350" indent="-514350">
              <a:lnSpc>
                <a:spcPct val="200000"/>
              </a:lnSpc>
            </a:pPr>
            <a:r>
              <a:rPr lang="en-ZA" sz="2800" dirty="0" smtClean="0"/>
              <a:t>WHERE ARE OUR FUTURE LEADERS COMING FROM</a:t>
            </a:r>
            <a:endParaRPr lang="en-ZA" sz="2800" dirty="0"/>
          </a:p>
        </p:txBody>
      </p:sp>
      <p:sp>
        <p:nvSpPr>
          <p:cNvPr id="6" name="Title 1"/>
          <p:cNvSpPr>
            <a:spLocks noGrp="1"/>
          </p:cNvSpPr>
          <p:nvPr>
            <p:ph type="title"/>
          </p:nvPr>
        </p:nvSpPr>
        <p:spPr/>
        <p:txBody>
          <a:bodyPr/>
          <a:lstStyle/>
          <a:p>
            <a:r>
              <a:rPr lang="en-ZA" dirty="0"/>
              <a:t>FUTURE OF LEADERSHIP</a:t>
            </a:r>
          </a:p>
        </p:txBody>
      </p:sp>
    </p:spTree>
    <p:extLst>
      <p:ext uri="{BB962C8B-B14F-4D97-AF65-F5344CB8AC3E}">
        <p14:creationId xmlns:p14="http://schemas.microsoft.com/office/powerpoint/2010/main" xmlns="" val="2664937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0-#ppt_w/2"/>
                                          </p:val>
                                        </p:tav>
                                        <p:tav tm="100000">
                                          <p:val>
                                            <p:strVal val="#ppt_x"/>
                                          </p:val>
                                        </p:tav>
                                      </p:tavLst>
                                    </p:anim>
                                    <p:anim calcmode="lin" valueType="num">
                                      <p:cBhvr additive="base">
                                        <p:cTn id="8" dur="1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JESUS’ LEADERSHIP LESSONS</a:t>
            </a:r>
            <a:endParaRPr lang="en-ZA" dirty="0"/>
          </a:p>
        </p:txBody>
      </p:sp>
      <p:sp>
        <p:nvSpPr>
          <p:cNvPr id="3" name="Content Placeholder 2"/>
          <p:cNvSpPr>
            <a:spLocks noGrp="1"/>
          </p:cNvSpPr>
          <p:nvPr>
            <p:ph idx="1"/>
          </p:nvPr>
        </p:nvSpPr>
        <p:spPr>
          <a:xfrm>
            <a:off x="457200" y="1935480"/>
            <a:ext cx="8229600" cy="3797776"/>
          </a:xfrm>
        </p:spPr>
        <p:txBody>
          <a:bodyPr>
            <a:normAutofit fontScale="92500" lnSpcReduction="20000"/>
          </a:bodyPr>
          <a:lstStyle/>
          <a:p>
            <a:pPr marL="514350" indent="-514350">
              <a:lnSpc>
                <a:spcPct val="200000"/>
              </a:lnSpc>
              <a:buFont typeface="+mj-lt"/>
              <a:buAutoNum type="arabicPeriod"/>
            </a:pPr>
            <a:r>
              <a:rPr lang="en-ZA" dirty="0"/>
              <a:t>CONFIRMED TO LEADERSHIP</a:t>
            </a:r>
          </a:p>
          <a:p>
            <a:pPr marL="514350" indent="-514350">
              <a:lnSpc>
                <a:spcPct val="200000"/>
              </a:lnSpc>
              <a:buFont typeface="+mj-lt"/>
              <a:buAutoNum type="arabicPeriod"/>
            </a:pPr>
            <a:r>
              <a:rPr lang="en-ZA" dirty="0" smtClean="0"/>
              <a:t>QUALITIES OF LEADERSHIP</a:t>
            </a:r>
          </a:p>
          <a:p>
            <a:pPr marL="514350" indent="-514350">
              <a:lnSpc>
                <a:spcPct val="200000"/>
              </a:lnSpc>
              <a:buFont typeface="+mj-lt"/>
              <a:buAutoNum type="arabicPeriod"/>
            </a:pPr>
            <a:r>
              <a:rPr lang="en-ZA" dirty="0" smtClean="0"/>
              <a:t>TEMPTATIONS OF LEADERSHIP</a:t>
            </a:r>
          </a:p>
          <a:p>
            <a:pPr marL="514350" indent="-514350">
              <a:lnSpc>
                <a:spcPct val="200000"/>
              </a:lnSpc>
              <a:buFont typeface="+mj-lt"/>
              <a:buAutoNum type="arabicPeriod"/>
            </a:pPr>
            <a:r>
              <a:rPr lang="en-ZA" dirty="0" smtClean="0"/>
              <a:t>PROBLEMS OF LEADERSHIP</a:t>
            </a:r>
          </a:p>
          <a:p>
            <a:pPr marL="514350" indent="-514350">
              <a:lnSpc>
                <a:spcPct val="200000"/>
              </a:lnSpc>
              <a:buFont typeface="+mj-lt"/>
              <a:buAutoNum type="arabicPeriod"/>
            </a:pPr>
            <a:r>
              <a:rPr lang="en-ZA" dirty="0" smtClean="0"/>
              <a:t>FUTURE OF LEADERSHIP</a:t>
            </a:r>
            <a:endParaRPr lang="en-ZA" dirty="0"/>
          </a:p>
        </p:txBody>
      </p:sp>
      <p:sp>
        <p:nvSpPr>
          <p:cNvPr id="4" name="Slide Number Placeholder 3"/>
          <p:cNvSpPr>
            <a:spLocks noGrp="1"/>
          </p:cNvSpPr>
          <p:nvPr>
            <p:ph type="sldNum" sz="quarter" idx="12"/>
          </p:nvPr>
        </p:nvSpPr>
        <p:spPr/>
        <p:txBody>
          <a:bodyPr/>
          <a:lstStyle/>
          <a:p>
            <a:fld id="{6E57A347-5ACE-4DFF-881C-B9839CF2C5A9}" type="slidenum">
              <a:rPr lang="en-ZA" smtClean="0"/>
              <a:pPr/>
              <a:t>4</a:t>
            </a:fld>
            <a:endParaRPr lang="en-Z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1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10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10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514350" indent="-514350">
              <a:lnSpc>
                <a:spcPct val="200000"/>
              </a:lnSpc>
            </a:pPr>
            <a:r>
              <a:rPr lang="en-ZA" dirty="0"/>
              <a:t>CONFIRMED TO LEADERSHIP</a:t>
            </a:r>
          </a:p>
        </p:txBody>
      </p:sp>
      <p:sp>
        <p:nvSpPr>
          <p:cNvPr id="3" name="Content Placeholder 2"/>
          <p:cNvSpPr>
            <a:spLocks noGrp="1"/>
          </p:cNvSpPr>
          <p:nvPr>
            <p:ph idx="1"/>
          </p:nvPr>
        </p:nvSpPr>
        <p:spPr>
          <a:xfrm>
            <a:off x="457200" y="2708920"/>
            <a:ext cx="8229600" cy="3615680"/>
          </a:xfrm>
        </p:spPr>
        <p:txBody>
          <a:bodyPr/>
          <a:lstStyle/>
          <a:p>
            <a:pPr marL="0" indent="0">
              <a:buNone/>
            </a:pPr>
            <a:r>
              <a:rPr lang="en-ZA" dirty="0" smtClean="0"/>
              <a:t> “Even Jesus received confirmation as a leader.  We too must be confirmed as leaders”</a:t>
            </a:r>
            <a:endParaRPr lang="en-ZA" dirty="0"/>
          </a:p>
        </p:txBody>
      </p:sp>
      <p:sp>
        <p:nvSpPr>
          <p:cNvPr id="4" name="Slide Number Placeholder 3"/>
          <p:cNvSpPr>
            <a:spLocks noGrp="1"/>
          </p:cNvSpPr>
          <p:nvPr>
            <p:ph type="sldNum" sz="quarter" idx="12"/>
          </p:nvPr>
        </p:nvSpPr>
        <p:spPr/>
        <p:txBody>
          <a:bodyPr/>
          <a:lstStyle/>
          <a:p>
            <a:fld id="{6E57A347-5ACE-4DFF-881C-B9839CF2C5A9}" type="slidenum">
              <a:rPr lang="en-ZA" smtClean="0"/>
              <a:pPr/>
              <a:t>5</a:t>
            </a:fld>
            <a:endParaRPr lang="en-ZA"/>
          </a:p>
        </p:txBody>
      </p:sp>
      <p:sp>
        <p:nvSpPr>
          <p:cNvPr id="5" name="Title 1"/>
          <p:cNvSpPr txBox="1">
            <a:spLocks/>
          </p:cNvSpPr>
          <p:nvPr/>
        </p:nvSpPr>
        <p:spPr>
          <a:xfrm>
            <a:off x="609600" y="1628800"/>
            <a:ext cx="6194648" cy="783704"/>
          </a:xfrm>
          <a:prstGeom prst="rect">
            <a:avLst/>
          </a:prstGeom>
        </p:spPr>
        <p:txBody>
          <a:bodyPr vert="horz" lIns="0" rIns="0" bIns="0" anchor="b">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marL="514350" indent="-514350">
              <a:lnSpc>
                <a:spcPct val="200000"/>
              </a:lnSpc>
            </a:pPr>
            <a:r>
              <a:rPr lang="en-ZA" sz="2800" dirty="0" smtClean="0"/>
              <a:t>CONFIRMATION OF LEADERSHIP</a:t>
            </a:r>
            <a:endParaRPr lang="en-ZA" sz="2800" dirty="0"/>
          </a:p>
        </p:txBody>
      </p:sp>
    </p:spTree>
    <p:extLst>
      <p:ext uri="{BB962C8B-B14F-4D97-AF65-F5344CB8AC3E}">
        <p14:creationId xmlns:p14="http://schemas.microsoft.com/office/powerpoint/2010/main" xmlns="" val="2015536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0-#ppt_w/2"/>
                                          </p:val>
                                        </p:tav>
                                        <p:tav tm="100000">
                                          <p:val>
                                            <p:strVal val="#ppt_x"/>
                                          </p:val>
                                        </p:tav>
                                      </p:tavLst>
                                    </p:anim>
                                    <p:anim calcmode="lin" valueType="num">
                                      <p:cBhvr additive="base">
                                        <p:cTn id="8" dur="1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36912"/>
            <a:ext cx="8229600" cy="3687688"/>
          </a:xfrm>
        </p:spPr>
        <p:txBody>
          <a:bodyPr>
            <a:normAutofit fontScale="92500"/>
          </a:bodyPr>
          <a:lstStyle/>
          <a:p>
            <a:r>
              <a:rPr lang="en-ZA" dirty="0" smtClean="0"/>
              <a:t>God (Mark 9:2-8…”this is my beloved Son…listen to Him”)</a:t>
            </a:r>
          </a:p>
          <a:p>
            <a:r>
              <a:rPr lang="en-ZA" dirty="0" smtClean="0"/>
              <a:t>John the Baptist (John 1:32-34…”this is the Son of God”)</a:t>
            </a:r>
          </a:p>
          <a:p>
            <a:r>
              <a:rPr lang="en-ZA" dirty="0" smtClean="0"/>
              <a:t>Jesus Himself (John 5:36…”the Father hath sent me”)</a:t>
            </a:r>
          </a:p>
          <a:p>
            <a:r>
              <a:rPr lang="en-ZA" dirty="0" smtClean="0"/>
              <a:t>Holy Spirit (Mark 1:10…like a dove)</a:t>
            </a:r>
          </a:p>
          <a:p>
            <a:r>
              <a:rPr lang="en-ZA" dirty="0" smtClean="0"/>
              <a:t>Scripture (John 5:39…”testify of me”)</a:t>
            </a:r>
          </a:p>
          <a:p>
            <a:r>
              <a:rPr lang="en-ZA" dirty="0" smtClean="0"/>
              <a:t>Miracles (Luke 7:22…”tell John what things you have seen and heard”)</a:t>
            </a:r>
          </a:p>
          <a:p>
            <a:r>
              <a:rPr lang="en-ZA" dirty="0" smtClean="0"/>
              <a:t>Disciples (John 6:68…”you have the words of eternal life”)</a:t>
            </a:r>
            <a:endParaRPr lang="en-ZA" dirty="0"/>
          </a:p>
        </p:txBody>
      </p:sp>
      <p:sp>
        <p:nvSpPr>
          <p:cNvPr id="4" name="Slide Number Placeholder 3"/>
          <p:cNvSpPr>
            <a:spLocks noGrp="1"/>
          </p:cNvSpPr>
          <p:nvPr>
            <p:ph type="sldNum" sz="quarter" idx="12"/>
          </p:nvPr>
        </p:nvSpPr>
        <p:spPr/>
        <p:txBody>
          <a:bodyPr/>
          <a:lstStyle/>
          <a:p>
            <a:fld id="{6E57A347-5ACE-4DFF-881C-B9839CF2C5A9}" type="slidenum">
              <a:rPr lang="en-ZA" smtClean="0"/>
              <a:pPr/>
              <a:t>6</a:t>
            </a:fld>
            <a:endParaRPr lang="en-ZA"/>
          </a:p>
        </p:txBody>
      </p:sp>
      <p:sp>
        <p:nvSpPr>
          <p:cNvPr id="5" name="Title 1"/>
          <p:cNvSpPr>
            <a:spLocks noGrp="1"/>
          </p:cNvSpPr>
          <p:nvPr>
            <p:ph type="title"/>
          </p:nvPr>
        </p:nvSpPr>
        <p:spPr/>
        <p:txBody>
          <a:bodyPr>
            <a:normAutofit fontScale="90000"/>
          </a:bodyPr>
          <a:lstStyle/>
          <a:p>
            <a:pPr marL="514350" indent="-514350">
              <a:lnSpc>
                <a:spcPct val="200000"/>
              </a:lnSpc>
            </a:pPr>
            <a:r>
              <a:rPr lang="en-ZA" dirty="0"/>
              <a:t>CONFIRMED TO LEADERSHIP</a:t>
            </a:r>
          </a:p>
        </p:txBody>
      </p:sp>
      <p:sp>
        <p:nvSpPr>
          <p:cNvPr id="6" name="Title 1"/>
          <p:cNvSpPr txBox="1">
            <a:spLocks/>
          </p:cNvSpPr>
          <p:nvPr/>
        </p:nvSpPr>
        <p:spPr>
          <a:xfrm>
            <a:off x="609600" y="1628800"/>
            <a:ext cx="6194648" cy="783704"/>
          </a:xfrm>
          <a:prstGeom prst="rect">
            <a:avLst/>
          </a:prstGeom>
        </p:spPr>
        <p:txBody>
          <a:bodyPr vert="horz" lIns="0" rIns="0" bIns="0" anchor="b">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marL="514350" indent="-514350">
              <a:lnSpc>
                <a:spcPct val="200000"/>
              </a:lnSpc>
            </a:pPr>
            <a:r>
              <a:rPr lang="en-ZA" sz="2800" dirty="0" smtClean="0"/>
              <a:t>CONFIRMATION OF LEADERSHIP</a:t>
            </a:r>
            <a:endParaRPr lang="en-ZA" sz="2800" dirty="0"/>
          </a:p>
        </p:txBody>
      </p:sp>
    </p:spTree>
    <p:extLst>
      <p:ext uri="{BB962C8B-B14F-4D97-AF65-F5344CB8AC3E}">
        <p14:creationId xmlns:p14="http://schemas.microsoft.com/office/powerpoint/2010/main" xmlns="" val="582563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0-#ppt_w/2"/>
                                          </p:val>
                                        </p:tav>
                                        <p:tav tm="100000">
                                          <p:val>
                                            <p:strVal val="#ppt_x"/>
                                          </p:val>
                                        </p:tav>
                                      </p:tavLst>
                                    </p:anim>
                                    <p:anim calcmode="lin" valueType="num">
                                      <p:cBhvr additive="base">
                                        <p:cTn id="8" dur="10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arn(inVertic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barn(inVertical)">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barn(inVertical)">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barn(inVertical)">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barn(inVertical)">
                                      <p:cBhvr>
                                        <p:cTn id="33" dur="5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barn(inVertical)">
                                      <p:cBhvr>
                                        <p:cTn id="38" dur="500"/>
                                        <p:tgtEl>
                                          <p:spTgt spid="3">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barn(inVertical)">
                                      <p:cBhvr>
                                        <p:cTn id="4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24712"/>
          </a:xfrm>
        </p:spPr>
        <p:txBody>
          <a:bodyPr>
            <a:normAutofit fontScale="90000"/>
          </a:bodyPr>
          <a:lstStyle/>
          <a:p>
            <a:pPr marL="514350" indent="-514350">
              <a:lnSpc>
                <a:spcPct val="200000"/>
              </a:lnSpc>
            </a:pPr>
            <a:r>
              <a:rPr lang="en-ZA" dirty="0"/>
              <a:t>QUALITIES OF LEADERSHIP</a:t>
            </a:r>
          </a:p>
        </p:txBody>
      </p:sp>
      <p:sp>
        <p:nvSpPr>
          <p:cNvPr id="3" name="Content Placeholder 2"/>
          <p:cNvSpPr>
            <a:spLocks noGrp="1"/>
          </p:cNvSpPr>
          <p:nvPr>
            <p:ph idx="1"/>
          </p:nvPr>
        </p:nvSpPr>
        <p:spPr>
          <a:xfrm>
            <a:off x="457200" y="2780928"/>
            <a:ext cx="8229600" cy="1080120"/>
          </a:xfrm>
        </p:spPr>
        <p:txBody>
          <a:bodyPr/>
          <a:lstStyle/>
          <a:p>
            <a:pPr>
              <a:buNone/>
            </a:pPr>
            <a:r>
              <a:rPr lang="en-ZA" dirty="0" smtClean="0"/>
              <a:t>“Great leaders acknowledge the giants who preceded them”</a:t>
            </a:r>
            <a:endParaRPr lang="en-ZA" dirty="0">
              <a:solidFill>
                <a:srgbClr val="FF0000"/>
              </a:solidFill>
            </a:endParaRPr>
          </a:p>
        </p:txBody>
      </p:sp>
      <p:sp>
        <p:nvSpPr>
          <p:cNvPr id="4" name="Title 1"/>
          <p:cNvSpPr txBox="1">
            <a:spLocks/>
          </p:cNvSpPr>
          <p:nvPr/>
        </p:nvSpPr>
        <p:spPr>
          <a:xfrm>
            <a:off x="609600" y="1628800"/>
            <a:ext cx="6194648" cy="783704"/>
          </a:xfrm>
          <a:prstGeom prst="rect">
            <a:avLst/>
          </a:prstGeom>
        </p:spPr>
        <p:txBody>
          <a:bodyPr vert="horz" lIns="0" rIns="0" bIns="0" anchor="b">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marL="514350" indent="-514350">
              <a:lnSpc>
                <a:spcPct val="200000"/>
              </a:lnSpc>
            </a:pPr>
            <a:r>
              <a:rPr lang="en-ZA" sz="2800" dirty="0" smtClean="0"/>
              <a:t>ACKNOWLEDGE PREDECESSORS</a:t>
            </a:r>
            <a:endParaRPr lang="en-ZA" sz="2800" dirty="0"/>
          </a:p>
        </p:txBody>
      </p:sp>
      <p:sp>
        <p:nvSpPr>
          <p:cNvPr id="5" name="Slide Number Placeholder 4"/>
          <p:cNvSpPr>
            <a:spLocks noGrp="1"/>
          </p:cNvSpPr>
          <p:nvPr>
            <p:ph type="sldNum" sz="quarter" idx="12"/>
          </p:nvPr>
        </p:nvSpPr>
        <p:spPr/>
        <p:txBody>
          <a:bodyPr/>
          <a:lstStyle/>
          <a:p>
            <a:fld id="{6E57A347-5ACE-4DFF-881C-B9839CF2C5A9}" type="slidenum">
              <a:rPr lang="en-ZA" smtClean="0"/>
              <a:pPr/>
              <a:t>7</a:t>
            </a:fld>
            <a:endParaRPr lang="en-ZA"/>
          </a:p>
        </p:txBody>
      </p:sp>
      <p:sp>
        <p:nvSpPr>
          <p:cNvPr id="6" name="Content Placeholder 2"/>
          <p:cNvSpPr txBox="1">
            <a:spLocks/>
          </p:cNvSpPr>
          <p:nvPr/>
        </p:nvSpPr>
        <p:spPr>
          <a:xfrm>
            <a:off x="457200" y="4365104"/>
            <a:ext cx="8229600" cy="1584176"/>
          </a:xfrm>
          <a:prstGeom prst="rect">
            <a:avLst/>
          </a:prstGeom>
        </p:spPr>
        <p:txBody>
          <a:bodyPr vert="horz">
            <a:normAutofit fontScale="92500"/>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r>
              <a:rPr lang="en-ZA" dirty="0" smtClean="0"/>
              <a:t>“Every true leader is a product of parenting, teaching, coaching, mentoring, and guiding that has gone before.”</a:t>
            </a:r>
          </a:p>
          <a:p>
            <a:r>
              <a:rPr lang="en-ZA" dirty="0" smtClean="0"/>
              <a:t>“Great leaders give credit where credit is due”</a:t>
            </a:r>
            <a:endParaRPr lang="en-Z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1000" fill="hold"/>
                                        <p:tgtEl>
                                          <p:spTgt spid="4"/>
                                        </p:tgtEl>
                                        <p:attrNameLst>
                                          <p:attrName>ppt_x</p:attrName>
                                        </p:attrNameLst>
                                      </p:cBhvr>
                                      <p:tavLst>
                                        <p:tav tm="0">
                                          <p:val>
                                            <p:strVal val="0-#ppt_w/2"/>
                                          </p:val>
                                        </p:tav>
                                        <p:tav tm="100000">
                                          <p:val>
                                            <p:strVal val="#ppt_x"/>
                                          </p:val>
                                        </p:tav>
                                      </p:tavLst>
                                    </p:anim>
                                    <p:anim calcmode="lin" valueType="num">
                                      <p:cBhvr additive="base">
                                        <p:cTn id="12" dur="10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ircle(in)">
                                      <p:cBhvr>
                                        <p:cTn id="1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92696"/>
            <a:ext cx="8229600" cy="864096"/>
          </a:xfrm>
        </p:spPr>
        <p:txBody>
          <a:bodyPr>
            <a:normAutofit fontScale="90000"/>
          </a:bodyPr>
          <a:lstStyle/>
          <a:p>
            <a:pPr marL="514350" indent="-514350">
              <a:lnSpc>
                <a:spcPct val="200000"/>
              </a:lnSpc>
            </a:pPr>
            <a:r>
              <a:rPr lang="en-ZA" dirty="0"/>
              <a:t>QUALITIES OF LEADERSHIP</a:t>
            </a:r>
          </a:p>
        </p:txBody>
      </p:sp>
      <p:sp>
        <p:nvSpPr>
          <p:cNvPr id="3" name="Content Placeholder 2"/>
          <p:cNvSpPr>
            <a:spLocks noGrp="1"/>
          </p:cNvSpPr>
          <p:nvPr>
            <p:ph idx="1"/>
          </p:nvPr>
        </p:nvSpPr>
        <p:spPr>
          <a:xfrm>
            <a:off x="457200" y="2708920"/>
            <a:ext cx="8229600" cy="3615680"/>
          </a:xfrm>
        </p:spPr>
        <p:txBody>
          <a:bodyPr>
            <a:normAutofit/>
          </a:bodyPr>
          <a:lstStyle/>
          <a:p>
            <a:pPr marL="0" indent="0">
              <a:buNone/>
            </a:pPr>
            <a:r>
              <a:rPr lang="en-ZA" dirty="0" smtClean="0"/>
              <a:t>“Good shepherds know their sheep.  Good leaders know their followers”</a:t>
            </a:r>
            <a:endParaRPr lang="en-ZA" dirty="0"/>
          </a:p>
        </p:txBody>
      </p:sp>
      <p:sp>
        <p:nvSpPr>
          <p:cNvPr id="6" name="Slide Number Placeholder 5"/>
          <p:cNvSpPr>
            <a:spLocks noGrp="1"/>
          </p:cNvSpPr>
          <p:nvPr>
            <p:ph type="sldNum" sz="quarter" idx="12"/>
          </p:nvPr>
        </p:nvSpPr>
        <p:spPr/>
        <p:txBody>
          <a:bodyPr/>
          <a:lstStyle/>
          <a:p>
            <a:fld id="{6E57A347-5ACE-4DFF-881C-B9839CF2C5A9}" type="slidenum">
              <a:rPr lang="en-ZA" smtClean="0"/>
              <a:pPr/>
              <a:t>8</a:t>
            </a:fld>
            <a:endParaRPr lang="en-ZA"/>
          </a:p>
        </p:txBody>
      </p:sp>
      <p:sp>
        <p:nvSpPr>
          <p:cNvPr id="7" name="Title 1"/>
          <p:cNvSpPr txBox="1">
            <a:spLocks/>
          </p:cNvSpPr>
          <p:nvPr/>
        </p:nvSpPr>
        <p:spPr>
          <a:xfrm>
            <a:off x="609600" y="1484784"/>
            <a:ext cx="6194648" cy="783704"/>
          </a:xfrm>
          <a:prstGeom prst="rect">
            <a:avLst/>
          </a:prstGeom>
        </p:spPr>
        <p:txBody>
          <a:bodyPr vert="horz" lIns="0" rIns="0" bIns="0" anchor="b">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marL="514350" indent="-514350">
              <a:lnSpc>
                <a:spcPct val="200000"/>
              </a:lnSpc>
            </a:pPr>
            <a:r>
              <a:rPr lang="en-ZA" sz="2800" dirty="0" smtClean="0"/>
              <a:t>THE LEADER AS SHEPHERD</a:t>
            </a:r>
            <a:endParaRPr lang="en-ZA"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0-#ppt_w/2"/>
                                          </p:val>
                                        </p:tav>
                                        <p:tav tm="100000">
                                          <p:val>
                                            <p:strVal val="#ppt_x"/>
                                          </p:val>
                                        </p:tav>
                                      </p:tavLst>
                                    </p:anim>
                                    <p:anim calcmode="lin" valueType="num">
                                      <p:cBhvr additive="base">
                                        <p:cTn id="8" dur="10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143000"/>
          </a:xfrm>
        </p:spPr>
        <p:txBody>
          <a:bodyPr/>
          <a:lstStyle/>
          <a:p>
            <a:r>
              <a:rPr lang="en-ZA" dirty="0"/>
              <a:t>QUALITIES OF LEADERSHIP</a:t>
            </a:r>
          </a:p>
        </p:txBody>
      </p:sp>
      <p:sp>
        <p:nvSpPr>
          <p:cNvPr id="3" name="Content Placeholder 2"/>
          <p:cNvSpPr>
            <a:spLocks noGrp="1"/>
          </p:cNvSpPr>
          <p:nvPr>
            <p:ph idx="1"/>
          </p:nvPr>
        </p:nvSpPr>
        <p:spPr>
          <a:xfrm>
            <a:off x="457200" y="2564904"/>
            <a:ext cx="8229600" cy="3888432"/>
          </a:xfrm>
        </p:spPr>
        <p:txBody>
          <a:bodyPr>
            <a:normAutofit/>
          </a:bodyPr>
          <a:lstStyle/>
          <a:p>
            <a:pPr marL="0" indent="0">
              <a:buNone/>
            </a:pPr>
            <a:r>
              <a:rPr lang="en-ZA" dirty="0" smtClean="0"/>
              <a:t>		</a:t>
            </a:r>
            <a:r>
              <a:rPr lang="en-ZA" b="1" i="1" u="sng" dirty="0" smtClean="0"/>
              <a:t>The Shepherd knew His sheep</a:t>
            </a:r>
          </a:p>
          <a:p>
            <a:pPr marL="0" indent="0">
              <a:buNone/>
            </a:pPr>
            <a:endParaRPr lang="en-ZA" b="1" i="1" u="sng" dirty="0" smtClean="0"/>
          </a:p>
          <a:p>
            <a:r>
              <a:rPr lang="en-ZA" dirty="0" smtClean="0"/>
              <a:t>Met </a:t>
            </a:r>
            <a:r>
              <a:rPr lang="en-ZA" dirty="0"/>
              <a:t>their immediate needs-(Ps 23)</a:t>
            </a:r>
          </a:p>
          <a:p>
            <a:r>
              <a:rPr lang="en-ZA" dirty="0"/>
              <a:t>Protection ( security) –(Ps 23:4)</a:t>
            </a:r>
          </a:p>
          <a:p>
            <a:r>
              <a:rPr lang="en-ZA" dirty="0"/>
              <a:t>Dies for His followers ( John 10:10)</a:t>
            </a:r>
          </a:p>
          <a:p>
            <a:r>
              <a:rPr lang="en-ZA" dirty="0"/>
              <a:t>Knowing them by name vs 14</a:t>
            </a:r>
          </a:p>
          <a:p>
            <a:r>
              <a:rPr lang="en-ZA" dirty="0"/>
              <a:t>Their struggles (Judas)</a:t>
            </a:r>
          </a:p>
          <a:p>
            <a:r>
              <a:rPr lang="en-ZA" dirty="0"/>
              <a:t>Their strengths (Phil 1:6</a:t>
            </a:r>
            <a:r>
              <a:rPr lang="en-ZA" dirty="0" smtClean="0"/>
              <a:t>)</a:t>
            </a:r>
            <a:endParaRPr lang="en-ZA" dirty="0"/>
          </a:p>
        </p:txBody>
      </p:sp>
      <p:sp>
        <p:nvSpPr>
          <p:cNvPr id="4" name="Slide Number Placeholder 3"/>
          <p:cNvSpPr>
            <a:spLocks noGrp="1"/>
          </p:cNvSpPr>
          <p:nvPr>
            <p:ph type="sldNum" sz="quarter" idx="12"/>
          </p:nvPr>
        </p:nvSpPr>
        <p:spPr/>
        <p:txBody>
          <a:bodyPr/>
          <a:lstStyle/>
          <a:p>
            <a:fld id="{6E57A347-5ACE-4DFF-881C-B9839CF2C5A9}" type="slidenum">
              <a:rPr lang="en-ZA" smtClean="0"/>
              <a:pPr/>
              <a:t>9</a:t>
            </a:fld>
            <a:endParaRPr lang="en-ZA"/>
          </a:p>
        </p:txBody>
      </p:sp>
      <p:sp>
        <p:nvSpPr>
          <p:cNvPr id="5" name="Title 1"/>
          <p:cNvSpPr txBox="1">
            <a:spLocks/>
          </p:cNvSpPr>
          <p:nvPr/>
        </p:nvSpPr>
        <p:spPr>
          <a:xfrm>
            <a:off x="609600" y="1484784"/>
            <a:ext cx="6194648" cy="783704"/>
          </a:xfrm>
          <a:prstGeom prst="rect">
            <a:avLst/>
          </a:prstGeom>
        </p:spPr>
        <p:txBody>
          <a:bodyPr vert="horz" lIns="0" rIns="0" bIns="0" anchor="b">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marL="514350" indent="-514350">
              <a:lnSpc>
                <a:spcPct val="200000"/>
              </a:lnSpc>
            </a:pPr>
            <a:r>
              <a:rPr lang="en-ZA" sz="2800" dirty="0" smtClean="0"/>
              <a:t>THE LEADER AS SHEPHERD</a:t>
            </a:r>
            <a:endParaRPr lang="en-ZA" sz="2800" dirty="0"/>
          </a:p>
        </p:txBody>
      </p:sp>
    </p:spTree>
    <p:extLst>
      <p:ext uri="{BB962C8B-B14F-4D97-AF65-F5344CB8AC3E}">
        <p14:creationId xmlns:p14="http://schemas.microsoft.com/office/powerpoint/2010/main" xmlns="" val="3040816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0-#ppt_w/2"/>
                                          </p:val>
                                        </p:tav>
                                        <p:tav tm="100000">
                                          <p:val>
                                            <p:strVal val="#ppt_x"/>
                                          </p:val>
                                        </p:tav>
                                      </p:tavLst>
                                    </p:anim>
                                    <p:anim calcmode="lin" valueType="num">
                                      <p:cBhvr additive="base">
                                        <p:cTn id="8" dur="1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arn(inVertic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arn(inVertical)">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barn(inVertical)">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barn(inVertical)">
                                      <p:cBhvr>
                                        <p:cTn id="28" dur="500"/>
                                        <p:tgtEl>
                                          <p:spTgt spid="3">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barn(inVertical)">
                                      <p:cBhvr>
                                        <p:cTn id="33" dur="500"/>
                                        <p:tgtEl>
                                          <p:spTgt spid="3">
                                            <p:txEl>
                                              <p:pRg st="5" end="5"/>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grpId="0" nodeType="click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barn(inVertical)">
                                      <p:cBhvr>
                                        <p:cTn id="38" dur="500"/>
                                        <p:tgtEl>
                                          <p:spTgt spid="3">
                                            <p:txEl>
                                              <p:pRg st="6" end="6"/>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barn(inVertical)">
                                      <p:cBhvr>
                                        <p:cTn id="43"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1879</TotalTime>
  <Words>1725</Words>
  <Application>Microsoft Office PowerPoint</Application>
  <PresentationFormat>On-screen Show (4:3)</PresentationFormat>
  <Paragraphs>213</Paragraphs>
  <Slides>37</Slides>
  <Notes>4</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Flow</vt:lpstr>
      <vt:lpstr>LEADERSHIP LESSONS FROM JESUS</vt:lpstr>
      <vt:lpstr>INTRODUCTION</vt:lpstr>
      <vt:lpstr>INTRODUCTION</vt:lpstr>
      <vt:lpstr>JESUS’ LEADERSHIP LESSONS</vt:lpstr>
      <vt:lpstr>CONFIRMED TO LEADERSHIP</vt:lpstr>
      <vt:lpstr>CONFIRMED TO LEADERSHIP</vt:lpstr>
      <vt:lpstr>QUALITIES OF LEADERSHIP</vt:lpstr>
      <vt:lpstr>QUALITIES OF LEADERSHIP</vt:lpstr>
      <vt:lpstr>QUALITIES OF LEADERSHIP</vt:lpstr>
      <vt:lpstr>QUALITIES OF LEADERSHIP</vt:lpstr>
      <vt:lpstr>QUALITIES OF LEADERSHIP</vt:lpstr>
      <vt:lpstr>QUALITIES OF LEADERSHIP</vt:lpstr>
      <vt:lpstr>QUALITIES OF LEADERSHIP</vt:lpstr>
      <vt:lpstr>QUALITIES OF LEADERSHIP</vt:lpstr>
      <vt:lpstr>QUALITIES OF LEADERSHIP</vt:lpstr>
      <vt:lpstr>QUALITIES OF LEADERSHIP</vt:lpstr>
      <vt:lpstr>QUALITIES OF LEADERSHIP</vt:lpstr>
      <vt:lpstr>QUALITIES OF LEADERSHIP</vt:lpstr>
      <vt:lpstr>QUALITIES OF LEADERSHIP</vt:lpstr>
      <vt:lpstr>QUALITIES OF LEADERSHIP</vt:lpstr>
      <vt:lpstr>QUALITIES OF LEADERSHIP</vt:lpstr>
      <vt:lpstr>QUALITIES OF LEADERSHIP</vt:lpstr>
      <vt:lpstr>QUALITIES OF LEADERSHIP</vt:lpstr>
      <vt:lpstr>TEMPTATIONS OF LEADERSHIP</vt:lpstr>
      <vt:lpstr>TEMPTATIONS OF LEADERSHIP</vt:lpstr>
      <vt:lpstr>TEMPTATIONS OF LEADERSHIP</vt:lpstr>
      <vt:lpstr>TEMPTATIONS OF LEADERSHIP</vt:lpstr>
      <vt:lpstr>TEMPTATIONS OF LEADERSHIP</vt:lpstr>
      <vt:lpstr>TEMPTATIONS OF LEADERSHIP</vt:lpstr>
      <vt:lpstr>TEMPTATIONS OF LEADERSHIP</vt:lpstr>
      <vt:lpstr>PROBLEMS OF LEADERSHIP</vt:lpstr>
      <vt:lpstr>PROBLEMS OF LEADERSHIP</vt:lpstr>
      <vt:lpstr>PROBLEMS OF LEADERSHIP</vt:lpstr>
      <vt:lpstr>PROBLEMS OF LEADERSHIP</vt:lpstr>
      <vt:lpstr>FUTURE OF LEADERSHIP</vt:lpstr>
      <vt:lpstr>FUTURE OF LEADERSHIP</vt:lpstr>
      <vt:lpstr>FUTURE OF LEADERSHIP</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JESUS THE LEADER</dc:title>
  <dc:creator>User1</dc:creator>
  <cp:lastModifiedBy>Phillip</cp:lastModifiedBy>
  <cp:revision>77</cp:revision>
  <dcterms:created xsi:type="dcterms:W3CDTF">2010-02-17T09:31:54Z</dcterms:created>
  <dcterms:modified xsi:type="dcterms:W3CDTF">2014-03-08T15:16:40Z</dcterms:modified>
</cp:coreProperties>
</file>